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1" r:id="rId5"/>
    <p:sldId id="259" r:id="rId6"/>
    <p:sldId id="274" r:id="rId7"/>
    <p:sldId id="268" r:id="rId8"/>
    <p:sldId id="260" r:id="rId9"/>
    <p:sldId id="269" r:id="rId10"/>
    <p:sldId id="272" r:id="rId11"/>
    <p:sldId id="275" r:id="rId12"/>
    <p:sldId id="261" r:id="rId13"/>
    <p:sldId id="273" r:id="rId14"/>
    <p:sldId id="262" r:id="rId15"/>
    <p:sldId id="263" r:id="rId16"/>
    <p:sldId id="264" r:id="rId17"/>
    <p:sldId id="265" r:id="rId18"/>
    <p:sldId id="266" r:id="rId19"/>
    <p:sldId id="267" r:id="rId20"/>
  </p:sldIdLst>
  <p:sldSz cx="18288000" cy="10287000"/>
  <p:notesSz cx="6858000" cy="9144000"/>
  <p:embeddedFontLst>
    <p:embeddedFont>
      <p:font typeface="Arial Bold" panose="020B0704020202020204" pitchFamily="34" charset="0"/>
      <p:regular r:id="rId22"/>
      <p:bold r:id="rId23"/>
    </p:embeddedFont>
    <p:embeddedFont>
      <p:font typeface="Arial Nova" panose="020B0504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K Modular" panose="020B0604020202020204" charset="0"/>
      <p:regular r:id="rId32"/>
      <p:bold r:id="rId33"/>
    </p:embeddedFont>
    <p:embeddedFont>
      <p:font typeface="Mangal Pro" panose="00000500000000000000" pitchFamily="2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AD"/>
    <a:srgbClr val="9A002F"/>
    <a:srgbClr val="2D2C18"/>
    <a:srgbClr val="F49EB5"/>
    <a:srgbClr val="B8AAEC"/>
    <a:srgbClr val="8EB4E3"/>
    <a:srgbClr val="DAA2D2"/>
    <a:srgbClr val="F5AF7B"/>
    <a:srgbClr val="FAC49C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94648" autoAdjust="0"/>
  </p:normalViewPr>
  <p:slideViewPr>
    <p:cSldViewPr>
      <p:cViewPr>
        <p:scale>
          <a:sx n="66" d="100"/>
          <a:sy n="66" d="100"/>
        </p:scale>
        <p:origin x="24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8AAEC"/>
            </a:solidFill>
            <a:ln w="28575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E8-455D-B7EA-63731C547B4F}"/>
              </c:ext>
            </c:extLst>
          </c:dPt>
          <c:dPt>
            <c:idx val="1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1E8-455D-B7EA-63731C547B4F}"/>
              </c:ext>
            </c:extLst>
          </c:dPt>
          <c:dPt>
            <c:idx val="2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E8-455D-B7EA-63731C547B4F}"/>
              </c:ext>
            </c:extLst>
          </c:dPt>
          <c:dPt>
            <c:idx val="3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1E8-455D-B7EA-63731C547B4F}"/>
              </c:ext>
            </c:extLst>
          </c:dPt>
          <c:dPt>
            <c:idx val="4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E8-455D-B7EA-63731C547B4F}"/>
              </c:ext>
            </c:extLst>
          </c:dPt>
          <c:dPt>
            <c:idx val="5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1E8-455D-B7EA-63731C547B4F}"/>
              </c:ext>
            </c:extLst>
          </c:dPt>
          <c:dPt>
            <c:idx val="6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E8-455D-B7EA-63731C547B4F}"/>
              </c:ext>
            </c:extLst>
          </c:dPt>
          <c:cat>
            <c:strRef>
              <c:f>Sheet1!$A$2:$A$8</c:f>
              <c:strCache>
                <c:ptCount val="7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  <c:pt idx="6">
                  <c:v>7th Qtr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5.4</c:v>
                </c:pt>
                <c:pt idx="5">
                  <c:v>4.0999999999999996</c:v>
                </c:pt>
                <c:pt idx="6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E8-455D-B7EA-63731C547B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5400">
      <a:solidFill>
        <a:schemeClr val="lt1"/>
      </a:solidFill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1667316464082764"/>
          <c:w val="0.63433103136698077"/>
          <c:h val="0.7562382979814820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AC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FB3-4466-B7F8-556CACB6D34F}"/>
              </c:ext>
            </c:extLst>
          </c:dPt>
          <c:dPt>
            <c:idx val="1"/>
            <c:bubble3D val="0"/>
            <c:spPr>
              <a:solidFill>
                <a:srgbClr val="B8AAE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FB3-4466-B7F8-556CACB6D34F}"/>
              </c:ext>
            </c:extLst>
          </c:dPt>
          <c:dPt>
            <c:idx val="2"/>
            <c:bubble3D val="0"/>
            <c:spPr>
              <a:solidFill>
                <a:srgbClr val="F49EB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FB3-4466-B7F8-556CACB6D3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842-42F2-9AD3-87D39F0C0B8A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41B0467-1CF1-4DAF-91C9-B2E41F6B4D5A}" type="CATEGORYNAME">
                      <a:rPr lang="en-US" sz="2400" b="1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sz="2400" b="1" baseline="0" dirty="0">
                        <a:solidFill>
                          <a:schemeClr val="bg1"/>
                        </a:solidFill>
                      </a:rPr>
                      <a:t>
</a:t>
                    </a:r>
                    <a:fld id="{FF3646FD-E680-48BE-9F43-204C5CF8FA8D}" type="PERCENTAGE">
                      <a:rPr lang="en-US" sz="2400" b="1" baseline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sz="2400" b="1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solidFill>
                  <a:srgbClr val="FAC49C"/>
                </a:solidFill>
                <a:ln>
                  <a:solidFill>
                    <a:srgbClr val="FAC49C"/>
                  </a:solidFill>
                </a:ln>
                <a:effectLst>
                  <a:outerShdw blurRad="50800" dist="50800" dir="5400000" algn="ctr" rotWithShape="0">
                    <a:srgbClr val="FAC49C"/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2479"/>
                        <a:gd name="adj2" fmla="val 9169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FB3-4466-B7F8-556CACB6D34F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5A0AC64-44A3-4CBD-9CCD-D11C5B5E9300}" type="CATEGORYNAME">
                      <a:rPr lang="en-US" sz="2400" b="1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sz="2400" b="1" baseline="0" dirty="0">
                        <a:solidFill>
                          <a:schemeClr val="bg1"/>
                        </a:solidFill>
                      </a:rPr>
                      <a:t>
</a:t>
                    </a:r>
                    <a:fld id="{83D01690-B51E-42C7-81EC-73B303E9178F}" type="PERCENTAGE">
                      <a:rPr lang="en-US" sz="2400" b="1" baseline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sz="2400" b="1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solidFill>
                  <a:srgbClr val="B8AAEC"/>
                </a:solidFill>
                <a:ln>
                  <a:solidFill>
                    <a:srgbClr val="B8AAEC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FB3-4466-B7F8-556CACB6D34F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FAB8F1B-C09E-49C3-B11B-BEFDFB9714A5}" type="CATEGORYNAME">
                      <a:rPr lang="en-US" sz="2000" b="1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sz="2000" b="1" baseline="0" dirty="0">
                        <a:solidFill>
                          <a:schemeClr val="bg1"/>
                        </a:solidFill>
                      </a:rPr>
                      <a:t>
</a:t>
                    </a:r>
                    <a:fld id="{B3C4FD0A-6654-4127-991C-8FE302E9B864}" type="PERCENTAGE">
                      <a:rPr lang="en-US" sz="2000" b="1" baseline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sz="2000" b="1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solidFill>
                  <a:srgbClr val="F49EB5"/>
                </a:solidFill>
                <a:ln>
                  <a:solidFill>
                    <a:srgbClr val="F49EB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0317640442003571"/>
                      <c:h val="0.1510293555538567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FB3-4466-B7F8-556CACB6D34F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4E80BB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diğer</c:v>
                </c:pt>
                <c:pt idx="1">
                  <c:v>yönlendirici</c:v>
                </c:pt>
                <c:pt idx="2">
                  <c:v>siddet içerikli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3.23</c:v>
                </c:pt>
                <c:pt idx="1">
                  <c:v>3.65</c:v>
                </c:pt>
                <c:pt idx="2">
                  <c:v>3.12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B3-4466-B7F8-556CACB6D3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08650389289574"/>
          <c:y val="0.89276699029126216"/>
          <c:w val="0.29619696791632388"/>
          <c:h val="2.983298638074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BC0B7F-D2D0-459A-A94E-88B45DEEC256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FCD58B44-F581-4427-870A-C7507A5FE79A}">
      <dgm:prSet phldrT="[Text]" custT="1"/>
      <dgm:spPr>
        <a:solidFill>
          <a:srgbClr val="8EB4E3"/>
        </a:solidFill>
        <a:effectLst>
          <a:innerShdw blurRad="266700">
            <a:schemeClr val="tx1"/>
          </a:innerShdw>
        </a:effectLst>
        <a:scene3d>
          <a:camera prst="orthographicFront"/>
          <a:lightRig rig="threePt" dir="t"/>
        </a:scene3d>
        <a:sp3d extrusionH="133350">
          <a:extrusionClr>
            <a:schemeClr val="tx1"/>
          </a:extrusionClr>
        </a:sp3d>
      </dgm:spPr>
      <dgm:t>
        <a:bodyPr/>
        <a:lstStyle/>
        <a:p>
          <a:r>
            <a:rPr lang="tr-TR" sz="3600" b="1" dirty="0">
              <a:solidFill>
                <a:schemeClr val="tx1"/>
              </a:solidFill>
            </a:rPr>
            <a:t>Twitter’da atılan tüm tweetler</a:t>
          </a:r>
          <a:endParaRPr lang="en-GB" sz="3600" b="1" dirty="0">
            <a:solidFill>
              <a:schemeClr val="tx1"/>
            </a:solidFill>
          </a:endParaRPr>
        </a:p>
      </dgm:t>
    </dgm:pt>
    <dgm:pt modelId="{CA13D757-4EFD-4E13-8638-6B54D80A14ED}" type="parTrans" cxnId="{B0E2BAE8-BB4E-44B4-AD50-2E2706EE3CB3}">
      <dgm:prSet/>
      <dgm:spPr/>
      <dgm:t>
        <a:bodyPr/>
        <a:lstStyle/>
        <a:p>
          <a:endParaRPr lang="en-GB"/>
        </a:p>
      </dgm:t>
    </dgm:pt>
    <dgm:pt modelId="{28E52A84-7BD2-4391-AE80-E342F1B09FFE}" type="sibTrans" cxnId="{B0E2BAE8-BB4E-44B4-AD50-2E2706EE3CB3}">
      <dgm:prSet/>
      <dgm:spPr/>
      <dgm:t>
        <a:bodyPr/>
        <a:lstStyle/>
        <a:p>
          <a:endParaRPr lang="en-GB"/>
        </a:p>
      </dgm:t>
    </dgm:pt>
    <dgm:pt modelId="{1211118C-64D4-4E6A-9409-01CA1D7390AA}">
      <dgm:prSet phldrT="[Text]" custT="1"/>
      <dgm:spPr>
        <a:solidFill>
          <a:srgbClr val="8EB4E3"/>
        </a:solidFill>
        <a:effectLst>
          <a:innerShdw blurRad="114300">
            <a:prstClr val="black"/>
          </a:innerShdw>
        </a:effectLst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gm:spPr>
      <dgm:t>
        <a:bodyPr/>
        <a:lstStyle/>
        <a:p>
          <a:r>
            <a:rPr lang="tr-TR" sz="3200" b="1" dirty="0"/>
            <a:t>.</a:t>
          </a:r>
        </a:p>
        <a:p>
          <a:r>
            <a:rPr lang="tr-TR" sz="3200" b="1" dirty="0"/>
            <a:t>.</a:t>
          </a:r>
        </a:p>
        <a:p>
          <a:r>
            <a:rPr lang="tr-TR" sz="3200" b="1" dirty="0"/>
            <a:t>.</a:t>
          </a:r>
        </a:p>
        <a:p>
          <a:r>
            <a:rPr lang="tr-TR" sz="3200" b="1" dirty="0"/>
            <a:t>.</a:t>
          </a:r>
        </a:p>
        <a:p>
          <a:r>
            <a:rPr lang="tr-TR" sz="3200" b="1" dirty="0"/>
            <a:t>.</a:t>
          </a:r>
        </a:p>
      </dgm:t>
    </dgm:pt>
    <dgm:pt modelId="{A225CA89-5407-4C79-99A7-092B628B2A26}" type="parTrans" cxnId="{440E1F83-5C21-4D5C-ACF3-D31BAC962491}">
      <dgm:prSet/>
      <dgm:spPr/>
      <dgm:t>
        <a:bodyPr/>
        <a:lstStyle/>
        <a:p>
          <a:endParaRPr lang="en-GB"/>
        </a:p>
      </dgm:t>
    </dgm:pt>
    <dgm:pt modelId="{E6DFF5A5-3749-40F6-9C19-466753B7B532}" type="sibTrans" cxnId="{440E1F83-5C21-4D5C-ACF3-D31BAC962491}">
      <dgm:prSet/>
      <dgm:spPr/>
      <dgm:t>
        <a:bodyPr/>
        <a:lstStyle/>
        <a:p>
          <a:endParaRPr lang="en-GB"/>
        </a:p>
      </dgm:t>
    </dgm:pt>
    <dgm:pt modelId="{B69D9B4D-3B80-446A-A7A2-A18E13A7F14E}">
      <dgm:prSet phldrT="[Text]" custT="1"/>
      <dgm:spPr>
        <a:solidFill>
          <a:srgbClr val="8EB4E3"/>
        </a:solidFill>
        <a:effectLst>
          <a:innerShdw blurRad="266700">
            <a:schemeClr val="tx1"/>
          </a:innerShdw>
        </a:effectLst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gm:spPr>
      <dgm:t>
        <a:bodyPr/>
        <a:lstStyle/>
        <a:p>
          <a:r>
            <a:rPr lang="tr-TR" sz="2800" b="1" dirty="0">
              <a:solidFill>
                <a:schemeClr val="tx1"/>
              </a:solidFill>
            </a:rPr>
            <a:t>Topladığımız</a:t>
          </a:r>
        </a:p>
        <a:p>
          <a:r>
            <a:rPr lang="tr-TR" sz="2800" b="1" dirty="0">
              <a:solidFill>
                <a:schemeClr val="tx1"/>
              </a:solidFill>
            </a:rPr>
            <a:t>Veriler</a:t>
          </a:r>
        </a:p>
        <a:p>
          <a:endParaRPr lang="tr-TR" sz="3200" dirty="0"/>
        </a:p>
      </dgm:t>
    </dgm:pt>
    <dgm:pt modelId="{9BAAF5FB-2F25-4231-A877-A05849556243}" type="parTrans" cxnId="{972621BA-98EF-4095-AEE8-1DEEA4C2287F}">
      <dgm:prSet/>
      <dgm:spPr/>
      <dgm:t>
        <a:bodyPr/>
        <a:lstStyle/>
        <a:p>
          <a:endParaRPr lang="en-GB"/>
        </a:p>
      </dgm:t>
    </dgm:pt>
    <dgm:pt modelId="{6D869B4A-E815-49A4-B9A7-59CBD9222543}" type="sibTrans" cxnId="{972621BA-98EF-4095-AEE8-1DEEA4C2287F}">
      <dgm:prSet/>
      <dgm:spPr/>
      <dgm:t>
        <a:bodyPr/>
        <a:lstStyle/>
        <a:p>
          <a:endParaRPr lang="en-GB"/>
        </a:p>
      </dgm:t>
    </dgm:pt>
    <dgm:pt modelId="{AA249B51-FA61-455A-A093-0A70A4640E5A}" type="pres">
      <dgm:prSet presAssocID="{0BBC0B7F-D2D0-459A-A94E-88B45DEEC256}" presName="Name0" presStyleCnt="0">
        <dgm:presLayoutVars>
          <dgm:dir/>
          <dgm:animLvl val="lvl"/>
          <dgm:resizeHandles val="exact"/>
        </dgm:presLayoutVars>
      </dgm:prSet>
      <dgm:spPr/>
    </dgm:pt>
    <dgm:pt modelId="{3C577D19-9AE8-477A-A150-EE16337D46B8}" type="pres">
      <dgm:prSet presAssocID="{FCD58B44-F581-4427-870A-C7507A5FE79A}" presName="Name8" presStyleCnt="0"/>
      <dgm:spPr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gm:spPr>
    </dgm:pt>
    <dgm:pt modelId="{CF5A836C-0039-4FE7-B0BF-86D16F844D9F}" type="pres">
      <dgm:prSet presAssocID="{FCD58B44-F581-4427-870A-C7507A5FE79A}" presName="level" presStyleLbl="node1" presStyleIdx="0" presStyleCnt="3" custScaleX="100000" custScaleY="40000">
        <dgm:presLayoutVars>
          <dgm:chMax val="1"/>
          <dgm:bulletEnabled val="1"/>
        </dgm:presLayoutVars>
      </dgm:prSet>
      <dgm:spPr/>
    </dgm:pt>
    <dgm:pt modelId="{64C5C3BC-9C5B-4074-930F-B787D077A674}" type="pres">
      <dgm:prSet presAssocID="{FCD58B44-F581-4427-870A-C7507A5FE79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A99DF9E-DD39-4819-BDE6-10B9E6CDB02C}" type="pres">
      <dgm:prSet presAssocID="{1211118C-64D4-4E6A-9409-01CA1D7390AA}" presName="Name8" presStyleCnt="0"/>
      <dgm:spPr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gm:spPr>
    </dgm:pt>
    <dgm:pt modelId="{E9F68CA3-A98A-4559-A184-9DEBCD590E70}" type="pres">
      <dgm:prSet presAssocID="{1211118C-64D4-4E6A-9409-01CA1D7390AA}" presName="level" presStyleLbl="node1" presStyleIdx="1" presStyleCnt="3" custLinFactNeighborY="-870">
        <dgm:presLayoutVars>
          <dgm:chMax val="1"/>
          <dgm:bulletEnabled val="1"/>
        </dgm:presLayoutVars>
      </dgm:prSet>
      <dgm:spPr/>
    </dgm:pt>
    <dgm:pt modelId="{F1E76162-B75F-4AD3-B31E-1E1EA319B5AA}" type="pres">
      <dgm:prSet presAssocID="{1211118C-64D4-4E6A-9409-01CA1D7390A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9E2D5C-CB9C-4AD3-B0E6-C61248FC6860}" type="pres">
      <dgm:prSet presAssocID="{B69D9B4D-3B80-446A-A7A2-A18E13A7F14E}" presName="Name8" presStyleCnt="0"/>
      <dgm:spPr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gm:spPr>
    </dgm:pt>
    <dgm:pt modelId="{751E6A2C-1500-49B9-9BC0-7E8BF0A7C3BB}" type="pres">
      <dgm:prSet presAssocID="{B69D9B4D-3B80-446A-A7A2-A18E13A7F14E}" presName="level" presStyleLbl="node1" presStyleIdx="2" presStyleCnt="3" custScaleX="97367" custScaleY="56710">
        <dgm:presLayoutVars>
          <dgm:chMax val="1"/>
          <dgm:bulletEnabled val="1"/>
        </dgm:presLayoutVars>
      </dgm:prSet>
      <dgm:spPr/>
    </dgm:pt>
    <dgm:pt modelId="{A34C32CF-3E2A-418D-B625-6CE673407E97}" type="pres">
      <dgm:prSet presAssocID="{B69D9B4D-3B80-446A-A7A2-A18E13A7F14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B870101-1913-4A59-A08D-6756EA81759A}" type="presOf" srcId="{1211118C-64D4-4E6A-9409-01CA1D7390AA}" destId="{E9F68CA3-A98A-4559-A184-9DEBCD590E70}" srcOrd="0" destOrd="0" presId="urn:microsoft.com/office/officeart/2005/8/layout/pyramid3"/>
    <dgm:cxn modelId="{139B4705-4031-440D-B80B-37FC68886E33}" type="presOf" srcId="{FCD58B44-F581-4427-870A-C7507A5FE79A}" destId="{CF5A836C-0039-4FE7-B0BF-86D16F844D9F}" srcOrd="0" destOrd="0" presId="urn:microsoft.com/office/officeart/2005/8/layout/pyramid3"/>
    <dgm:cxn modelId="{4100BD10-BC1B-4578-9B60-09F374F04D37}" type="presOf" srcId="{1211118C-64D4-4E6A-9409-01CA1D7390AA}" destId="{F1E76162-B75F-4AD3-B31E-1E1EA319B5AA}" srcOrd="1" destOrd="0" presId="urn:microsoft.com/office/officeart/2005/8/layout/pyramid3"/>
    <dgm:cxn modelId="{363C1A13-108A-4C5B-9FE8-1371A011556C}" type="presOf" srcId="{B69D9B4D-3B80-446A-A7A2-A18E13A7F14E}" destId="{A34C32CF-3E2A-418D-B625-6CE673407E97}" srcOrd="1" destOrd="0" presId="urn:microsoft.com/office/officeart/2005/8/layout/pyramid3"/>
    <dgm:cxn modelId="{190D8B6C-35D2-4DCC-BF25-94ADDA0A6EF9}" type="presOf" srcId="{FCD58B44-F581-4427-870A-C7507A5FE79A}" destId="{64C5C3BC-9C5B-4074-930F-B787D077A674}" srcOrd="1" destOrd="0" presId="urn:microsoft.com/office/officeart/2005/8/layout/pyramid3"/>
    <dgm:cxn modelId="{4D90A279-65A6-4A59-A69D-35FEC3777067}" type="presOf" srcId="{B69D9B4D-3B80-446A-A7A2-A18E13A7F14E}" destId="{751E6A2C-1500-49B9-9BC0-7E8BF0A7C3BB}" srcOrd="0" destOrd="0" presId="urn:microsoft.com/office/officeart/2005/8/layout/pyramid3"/>
    <dgm:cxn modelId="{522B6080-F59D-4271-B3AF-01E89C210C3E}" type="presOf" srcId="{0BBC0B7F-D2D0-459A-A94E-88B45DEEC256}" destId="{AA249B51-FA61-455A-A093-0A70A4640E5A}" srcOrd="0" destOrd="0" presId="urn:microsoft.com/office/officeart/2005/8/layout/pyramid3"/>
    <dgm:cxn modelId="{440E1F83-5C21-4D5C-ACF3-D31BAC962491}" srcId="{0BBC0B7F-D2D0-459A-A94E-88B45DEEC256}" destId="{1211118C-64D4-4E6A-9409-01CA1D7390AA}" srcOrd="1" destOrd="0" parTransId="{A225CA89-5407-4C79-99A7-092B628B2A26}" sibTransId="{E6DFF5A5-3749-40F6-9C19-466753B7B532}"/>
    <dgm:cxn modelId="{972621BA-98EF-4095-AEE8-1DEEA4C2287F}" srcId="{0BBC0B7F-D2D0-459A-A94E-88B45DEEC256}" destId="{B69D9B4D-3B80-446A-A7A2-A18E13A7F14E}" srcOrd="2" destOrd="0" parTransId="{9BAAF5FB-2F25-4231-A877-A05849556243}" sibTransId="{6D869B4A-E815-49A4-B9A7-59CBD9222543}"/>
    <dgm:cxn modelId="{B0E2BAE8-BB4E-44B4-AD50-2E2706EE3CB3}" srcId="{0BBC0B7F-D2D0-459A-A94E-88B45DEEC256}" destId="{FCD58B44-F581-4427-870A-C7507A5FE79A}" srcOrd="0" destOrd="0" parTransId="{CA13D757-4EFD-4E13-8638-6B54D80A14ED}" sibTransId="{28E52A84-7BD2-4391-AE80-E342F1B09FFE}"/>
    <dgm:cxn modelId="{862ADB4F-5737-4805-AFCE-66D07A0A23DD}" type="presParOf" srcId="{AA249B51-FA61-455A-A093-0A70A4640E5A}" destId="{3C577D19-9AE8-477A-A150-EE16337D46B8}" srcOrd="0" destOrd="0" presId="urn:microsoft.com/office/officeart/2005/8/layout/pyramid3"/>
    <dgm:cxn modelId="{CBA1A6D6-1463-400A-A4AD-F731F0EE3D3E}" type="presParOf" srcId="{3C577D19-9AE8-477A-A150-EE16337D46B8}" destId="{CF5A836C-0039-4FE7-B0BF-86D16F844D9F}" srcOrd="0" destOrd="0" presId="urn:microsoft.com/office/officeart/2005/8/layout/pyramid3"/>
    <dgm:cxn modelId="{C7E40A5F-1E1E-499F-83F7-806C22991145}" type="presParOf" srcId="{3C577D19-9AE8-477A-A150-EE16337D46B8}" destId="{64C5C3BC-9C5B-4074-930F-B787D077A674}" srcOrd="1" destOrd="0" presId="urn:microsoft.com/office/officeart/2005/8/layout/pyramid3"/>
    <dgm:cxn modelId="{78F3B10A-31AE-4A37-8A2B-7ABAF837AC75}" type="presParOf" srcId="{AA249B51-FA61-455A-A093-0A70A4640E5A}" destId="{0A99DF9E-DD39-4819-BDE6-10B9E6CDB02C}" srcOrd="1" destOrd="0" presId="urn:microsoft.com/office/officeart/2005/8/layout/pyramid3"/>
    <dgm:cxn modelId="{BAC61338-C9D3-424C-A055-9714B04A63A0}" type="presParOf" srcId="{0A99DF9E-DD39-4819-BDE6-10B9E6CDB02C}" destId="{E9F68CA3-A98A-4559-A184-9DEBCD590E70}" srcOrd="0" destOrd="0" presId="urn:microsoft.com/office/officeart/2005/8/layout/pyramid3"/>
    <dgm:cxn modelId="{6F32872C-0A8F-4862-8560-E6CFB3E3E172}" type="presParOf" srcId="{0A99DF9E-DD39-4819-BDE6-10B9E6CDB02C}" destId="{F1E76162-B75F-4AD3-B31E-1E1EA319B5AA}" srcOrd="1" destOrd="0" presId="urn:microsoft.com/office/officeart/2005/8/layout/pyramid3"/>
    <dgm:cxn modelId="{4163FB8D-886E-4593-860F-8362711FA6E0}" type="presParOf" srcId="{AA249B51-FA61-455A-A093-0A70A4640E5A}" destId="{229E2D5C-CB9C-4AD3-B0E6-C61248FC6860}" srcOrd="2" destOrd="0" presId="urn:microsoft.com/office/officeart/2005/8/layout/pyramid3"/>
    <dgm:cxn modelId="{B78294D0-A10D-43C2-AB22-2009C73AD936}" type="presParOf" srcId="{229E2D5C-CB9C-4AD3-B0E6-C61248FC6860}" destId="{751E6A2C-1500-49B9-9BC0-7E8BF0A7C3BB}" srcOrd="0" destOrd="0" presId="urn:microsoft.com/office/officeart/2005/8/layout/pyramid3"/>
    <dgm:cxn modelId="{303D5BFA-4EC0-432E-A5A8-482CE58A9CDC}" type="presParOf" srcId="{229E2D5C-CB9C-4AD3-B0E6-C61248FC6860}" destId="{A34C32CF-3E2A-418D-B625-6CE673407E97}" srcOrd="1" destOrd="0" presId="urn:microsoft.com/office/officeart/2005/8/layout/pyramid3"/>
  </dgm:cxnLst>
  <dgm:bg>
    <a:noFill/>
    <a:effectLst>
      <a:innerShdw blurRad="114300">
        <a:prstClr val="black"/>
      </a:innerShdw>
    </a:effectLst>
  </dgm:bg>
  <dgm:whole>
    <a:ln w="9525" cap="rnd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A836C-0039-4FE7-B0BF-86D16F844D9F}">
      <dsp:nvSpPr>
        <dsp:cNvPr id="0" name=""/>
        <dsp:cNvSpPr/>
      </dsp:nvSpPr>
      <dsp:spPr>
        <a:xfrm rot="10800000">
          <a:off x="0" y="0"/>
          <a:ext cx="8686800" cy="1472014"/>
        </a:xfrm>
        <a:prstGeom prst="trapezoid">
          <a:avLst>
            <a:gd name="adj" fmla="val 60000"/>
          </a:avLst>
        </a:prstGeom>
        <a:solidFill>
          <a:srgbClr val="8EB4E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66700">
            <a:schemeClr val="tx1"/>
          </a:innerShdw>
        </a:effectLst>
        <a:scene3d>
          <a:camera prst="orthographicFront"/>
          <a:lightRig rig="threePt" dir="t"/>
        </a:scene3d>
        <a:sp3d extrusionH="133350">
          <a:extrusionClr>
            <a:schemeClr val="tx1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b="1" kern="1200" dirty="0">
              <a:solidFill>
                <a:schemeClr val="tx1"/>
              </a:solidFill>
            </a:rPr>
            <a:t>Twitter’da atılan tüm tweetler</a:t>
          </a:r>
          <a:endParaRPr lang="en-GB" sz="3600" b="1" kern="1200" dirty="0">
            <a:solidFill>
              <a:schemeClr val="tx1"/>
            </a:solidFill>
          </a:endParaRPr>
        </a:p>
      </dsp:txBody>
      <dsp:txXfrm rot="-10800000">
        <a:off x="1520189" y="0"/>
        <a:ext cx="5646420" cy="1472014"/>
      </dsp:txXfrm>
    </dsp:sp>
    <dsp:sp modelId="{E9F68CA3-A98A-4559-A184-9DEBCD590E70}">
      <dsp:nvSpPr>
        <dsp:cNvPr id="0" name=""/>
        <dsp:cNvSpPr/>
      </dsp:nvSpPr>
      <dsp:spPr>
        <a:xfrm rot="10800000">
          <a:off x="883208" y="1439998"/>
          <a:ext cx="6920382" cy="3680036"/>
        </a:xfrm>
        <a:prstGeom prst="trapezoid">
          <a:avLst>
            <a:gd name="adj" fmla="val 60000"/>
          </a:avLst>
        </a:prstGeom>
        <a:solidFill>
          <a:srgbClr val="8EB4E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114300">
            <a:prstClr val="black"/>
          </a:innerShdw>
        </a:effectLst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b="1" kern="1200" dirty="0"/>
            <a:t>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b="1" kern="1200" dirty="0"/>
            <a:t>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b="1" kern="1200" dirty="0"/>
            <a:t>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b="1" kern="1200" dirty="0"/>
            <a:t>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b="1" kern="1200" dirty="0"/>
            <a:t>.</a:t>
          </a:r>
        </a:p>
      </dsp:txBody>
      <dsp:txXfrm rot="-10800000">
        <a:off x="2094275" y="1439998"/>
        <a:ext cx="4498248" cy="3680036"/>
      </dsp:txXfrm>
    </dsp:sp>
    <dsp:sp modelId="{751E6A2C-1500-49B9-9BC0-7E8BF0A7C3BB}">
      <dsp:nvSpPr>
        <dsp:cNvPr id="0" name=""/>
        <dsp:cNvSpPr/>
      </dsp:nvSpPr>
      <dsp:spPr>
        <a:xfrm rot="10800000">
          <a:off x="3124200" y="5152051"/>
          <a:ext cx="2438399" cy="2086948"/>
        </a:xfrm>
        <a:prstGeom prst="trapezoid">
          <a:avLst>
            <a:gd name="adj" fmla="val 60000"/>
          </a:avLst>
        </a:prstGeom>
        <a:solidFill>
          <a:srgbClr val="8EB4E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66700">
            <a:schemeClr val="tx1"/>
          </a:innerShdw>
        </a:effectLst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>
              <a:solidFill>
                <a:schemeClr val="tx1"/>
              </a:solidFill>
            </a:rPr>
            <a:t>Topladığımız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>
              <a:solidFill>
                <a:schemeClr val="tx1"/>
              </a:solidFill>
            </a:rPr>
            <a:t>Veriler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3200" kern="1200" dirty="0"/>
        </a:p>
      </dsp:txBody>
      <dsp:txXfrm rot="-10800000">
        <a:off x="3124200" y="5152051"/>
        <a:ext cx="2438399" cy="2086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0.17647</cdr:x>
      <cdr:y>0.38107</cdr:y>
    </cdr:from>
    <cdr:to>
      <cdr:x>0.45378</cdr:x>
      <cdr:y>0.61893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A21E7F0-440E-3C4D-9C9A-1ACBAB6603C0}"/>
            </a:ext>
          </a:extLst>
        </cdr:cNvPr>
        <cdr:cNvSpPr txBox="1"/>
      </cdr:nvSpPr>
      <cdr:spPr>
        <a:xfrm xmlns:a="http://schemas.openxmlformats.org/drawingml/2006/main">
          <a:off x="1600200" y="2990850"/>
          <a:ext cx="2514600" cy="18669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tr-TR" sz="3600" b="1" dirty="0"/>
            <a:t>Toplam</a:t>
          </a:r>
          <a:br>
            <a:rPr lang="tr-TR" sz="3600" b="1" dirty="0"/>
          </a:br>
          <a:r>
            <a:rPr lang="tr-TR" sz="3600" b="1" dirty="0"/>
            <a:t>100 bin</a:t>
          </a:r>
          <a:br>
            <a:rPr lang="tr-TR" sz="3600" b="1" dirty="0"/>
          </a:br>
          <a:r>
            <a:rPr lang="tr-TR" sz="3600" b="1" dirty="0"/>
            <a:t>tweet</a:t>
          </a:r>
          <a:endParaRPr lang="en-GB" sz="36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E4243-2E90-42A9-B1BE-973CD74A61DE}" type="datetimeFigureOut">
              <a:rPr lang="en-GB" smtClean="0"/>
              <a:t>08/08/2024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E6912-3B8C-44F4-B16E-EA24862FF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37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916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52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51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27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80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8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eg"/><Relationship Id="rId4" Type="http://schemas.openxmlformats.org/officeDocument/2006/relationships/image" Target="../media/image10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microsoft.com/office/2007/relationships/hdphoto" Target="../media/hdphoto4.wdp"/><Relationship Id="rId3" Type="http://schemas.openxmlformats.org/officeDocument/2006/relationships/image" Target="../media/image2.jpeg"/><Relationship Id="rId21" Type="http://schemas.openxmlformats.org/officeDocument/2006/relationships/image" Target="../media/image16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microsoft.com/office/2007/relationships/hdphoto" Target="../media/hdphoto6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10" Type="http://schemas.microsoft.com/office/2007/relationships/hdphoto" Target="../media/hdphoto3.wdp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7.svg"/><Relationship Id="rId26" Type="http://schemas.openxmlformats.org/officeDocument/2006/relationships/image" Target="../media/image65.svg"/><Relationship Id="rId3" Type="http://schemas.openxmlformats.org/officeDocument/2006/relationships/image" Target="../media/image43.png"/><Relationship Id="rId21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2.jpeg"/><Relationship Id="rId16" Type="http://schemas.openxmlformats.org/officeDocument/2006/relationships/image" Target="../media/image55.svg"/><Relationship Id="rId20" Type="http://schemas.openxmlformats.org/officeDocument/2006/relationships/image" Target="../media/image59.sv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24" Type="http://schemas.openxmlformats.org/officeDocument/2006/relationships/image" Target="../media/image63.svg"/><Relationship Id="rId32" Type="http://schemas.openxmlformats.org/officeDocument/2006/relationships/chart" Target="../charts/chart1.xml"/><Relationship Id="rId5" Type="http://schemas.openxmlformats.org/officeDocument/2006/relationships/image" Target="../media/image45.png"/><Relationship Id="rId15" Type="http://schemas.openxmlformats.org/officeDocument/2006/relationships/image" Target="../media/image24.png"/><Relationship Id="rId23" Type="http://schemas.openxmlformats.org/officeDocument/2006/relationships/image" Target="../media/image62.png"/><Relationship Id="rId28" Type="http://schemas.openxmlformats.org/officeDocument/2006/relationships/image" Target="../media/image67.svg"/><Relationship Id="rId10" Type="http://schemas.openxmlformats.org/officeDocument/2006/relationships/image" Target="../media/image50.svg"/><Relationship Id="rId19" Type="http://schemas.openxmlformats.org/officeDocument/2006/relationships/image" Target="../media/image58.png"/><Relationship Id="rId31" Type="http://schemas.openxmlformats.org/officeDocument/2006/relationships/image" Target="../media/image7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Relationship Id="rId22" Type="http://schemas.openxmlformats.org/officeDocument/2006/relationships/image" Target="../media/image61.svg"/><Relationship Id="rId27" Type="http://schemas.openxmlformats.org/officeDocument/2006/relationships/image" Target="../media/image66.png"/><Relationship Id="rId30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71.jpeg"/><Relationship Id="rId7" Type="http://schemas.microsoft.com/office/2007/relationships/hdphoto" Target="../media/hdphoto7.wdp"/><Relationship Id="rId12" Type="http://schemas.openxmlformats.org/officeDocument/2006/relationships/image" Target="../media/image79.png"/><Relationship Id="rId17" Type="http://schemas.microsoft.com/office/2007/relationships/hdphoto" Target="../media/hdphoto8.wdp"/><Relationship Id="rId2" Type="http://schemas.openxmlformats.org/officeDocument/2006/relationships/image" Target="../media/image2.jpe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jpe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18" Type="http://schemas.openxmlformats.org/officeDocument/2006/relationships/image" Target="../media/image100.svg"/><Relationship Id="rId3" Type="http://schemas.openxmlformats.org/officeDocument/2006/relationships/image" Target="../media/image2.jpe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svg"/><Relationship Id="rId4" Type="http://schemas.openxmlformats.org/officeDocument/2006/relationships/image" Target="../media/image86.jpeg"/><Relationship Id="rId9" Type="http://schemas.openxmlformats.org/officeDocument/2006/relationships/image" Target="../media/image91.png"/><Relationship Id="rId14" Type="http://schemas.openxmlformats.org/officeDocument/2006/relationships/image" Target="../media/image9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rgbClr val="F9C9D6"/>
            </a:solidFill>
          </a:ln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738408" y="4185121"/>
            <a:ext cx="15520892" cy="88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Türkçe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Doğal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Dİl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İşleme</a:t>
            </a:r>
            <a:endParaRPr lang="en-US" sz="6400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59178" y="5076825"/>
            <a:ext cx="536964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8 - 9 Ağustos 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47603" y="7008847"/>
            <a:ext cx="6192794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tr-TR" sz="4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LUGATİTTÜRK</a:t>
            </a:r>
            <a:endParaRPr lang="en-US" sz="3099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00142" y="1211859"/>
            <a:ext cx="6487715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&lt;</a:t>
            </a:r>
            <a:r>
              <a:rPr lang="tr-TR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serbest kategori</a:t>
            </a: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EDCD3E0-96D3-0CE3-A238-F3C478A10C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5215D-1723-DC7A-7C9B-7D2F7713212C}"/>
              </a:ext>
            </a:extLst>
          </p:cNvPr>
          <p:cNvSpPr txBox="1"/>
          <p:nvPr/>
        </p:nvSpPr>
        <p:spPr>
          <a:xfrm>
            <a:off x="4572000" y="495300"/>
            <a:ext cx="9144000" cy="67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SETİ</a:t>
            </a:r>
            <a:r>
              <a:rPr lang="tr-TR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 - ÖZELLİKLER</a:t>
            </a:r>
            <a:endParaRPr lang="en-US" sz="3600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F8F503A-C00A-2C75-868B-C188082A2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781065"/>
              </p:ext>
            </p:extLst>
          </p:nvPr>
        </p:nvGraphicFramePr>
        <p:xfrm>
          <a:off x="4800600" y="1524000"/>
          <a:ext cx="8686800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005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">
            <a:extLst>
              <a:ext uri="{FF2B5EF4-FFF2-40B4-BE49-F238E27FC236}">
                <a16:creationId xmlns:a16="http://schemas.microsoft.com/office/drawing/2014/main" id="{FE424B8C-5136-88DF-2C13-E58F7DEAC6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C775A-71C8-240D-607D-16CBA43B06DF}"/>
              </a:ext>
            </a:extLst>
          </p:cNvPr>
          <p:cNvSpPr txBox="1"/>
          <p:nvPr/>
        </p:nvSpPr>
        <p:spPr>
          <a:xfrm>
            <a:off x="2562922" y="1685362"/>
            <a:ext cx="1089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taciz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1267D-0AF4-099C-BCEB-5F2BF1FEBE7D}"/>
              </a:ext>
            </a:extLst>
          </p:cNvPr>
          <p:cNvSpPr txBox="1"/>
          <p:nvPr/>
        </p:nvSpPr>
        <p:spPr>
          <a:xfrm>
            <a:off x="13906500" y="7171373"/>
            <a:ext cx="289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rgbClr val="DAA2D2"/>
                </a:solidFill>
                <a:effectLst>
                  <a:innerShdw blurRad="63500">
                    <a:prstClr val="black"/>
                  </a:innerShdw>
                </a:effectLst>
              </a:rPr>
              <a:t>hesap</a:t>
            </a:r>
            <a:r>
              <a:rPr lang="fr-FR" sz="4400" b="1" dirty="0">
                <a:solidFill>
                  <a:srgbClr val="DAA2D2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4400" b="1" dirty="0" err="1">
                <a:solidFill>
                  <a:srgbClr val="DAA2D2"/>
                </a:solidFill>
                <a:effectLst>
                  <a:innerShdw blurRad="63500">
                    <a:prstClr val="black"/>
                  </a:innerShdw>
                </a:effectLst>
              </a:rPr>
              <a:t>vakti</a:t>
            </a:r>
            <a:endParaRPr lang="en-GB" sz="4400" b="1" dirty="0">
              <a:solidFill>
                <a:srgbClr val="DAA2D2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EFB10-37DF-2394-DEA3-44D83FD4C21F}"/>
              </a:ext>
            </a:extLst>
          </p:cNvPr>
          <p:cNvSpPr txBox="1"/>
          <p:nvPr/>
        </p:nvSpPr>
        <p:spPr>
          <a:xfrm>
            <a:off x="6015595" y="4614529"/>
            <a:ext cx="1700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tecavüz</a:t>
            </a:r>
            <a:r>
              <a:rPr lang="fr-FR" sz="36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BFDB1-FCB7-3A02-775C-526678DB2520}"/>
              </a:ext>
            </a:extLst>
          </p:cNvPr>
          <p:cNvSpPr txBox="1"/>
          <p:nvPr/>
        </p:nvSpPr>
        <p:spPr>
          <a:xfrm>
            <a:off x="11287126" y="4862071"/>
            <a:ext cx="31440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böyle</a:t>
            </a:r>
            <a:r>
              <a:rPr lang="fr-FR" sz="4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olmaz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E8F8-A77D-B3A8-F7D8-301F1F508638}"/>
              </a:ext>
            </a:extLst>
          </p:cNvPr>
          <p:cNvSpPr txBox="1"/>
          <p:nvPr/>
        </p:nvSpPr>
        <p:spPr>
          <a:xfrm>
            <a:off x="1331574" y="3030660"/>
            <a:ext cx="1157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sopa</a:t>
            </a:r>
            <a:r>
              <a:rPr lang="fr-FR" dirty="0">
                <a:solidFill>
                  <a:schemeClr val="bg1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endParaRPr lang="en-GB" dirty="0">
              <a:solidFill>
                <a:schemeClr val="bg1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A973E-61CA-D300-0756-3FF5FAB5DC02}"/>
              </a:ext>
            </a:extLst>
          </p:cNvPr>
          <p:cNvSpPr txBox="1"/>
          <p:nvPr/>
        </p:nvSpPr>
        <p:spPr>
          <a:xfrm>
            <a:off x="10236994" y="8186037"/>
            <a:ext cx="74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taş</a:t>
            </a:r>
            <a:r>
              <a:rPr lang="fr-FR" sz="32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81F93F-B052-B3F1-EACF-B81DE8C51819}"/>
              </a:ext>
            </a:extLst>
          </p:cNvPr>
          <p:cNvSpPr txBox="1"/>
          <p:nvPr/>
        </p:nvSpPr>
        <p:spPr>
          <a:xfrm>
            <a:off x="5239520" y="3250868"/>
            <a:ext cx="1123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silah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75780A-981F-75BA-2A4E-E25E1CECB2E9}"/>
              </a:ext>
            </a:extLst>
          </p:cNvPr>
          <p:cNvSpPr txBox="1"/>
          <p:nvPr/>
        </p:nvSpPr>
        <p:spPr>
          <a:xfrm>
            <a:off x="1294699" y="1059644"/>
            <a:ext cx="1943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katliam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60DD8-2B3C-34A0-EDAC-9500D7ECC489}"/>
              </a:ext>
            </a:extLst>
          </p:cNvPr>
          <p:cNvSpPr txBox="1"/>
          <p:nvPr/>
        </p:nvSpPr>
        <p:spPr>
          <a:xfrm>
            <a:off x="5881967" y="6482618"/>
            <a:ext cx="1866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işkence</a:t>
            </a:r>
            <a:r>
              <a:rPr lang="fr-FR" dirty="0">
                <a:solidFill>
                  <a:schemeClr val="bg1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endParaRPr lang="en-GB" dirty="0">
              <a:solidFill>
                <a:schemeClr val="bg1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EC5468-6EF5-41B7-0DFA-0774296EE0A1}"/>
              </a:ext>
            </a:extLst>
          </p:cNvPr>
          <p:cNvSpPr txBox="1"/>
          <p:nvPr/>
        </p:nvSpPr>
        <p:spPr>
          <a:xfrm>
            <a:off x="15312033" y="2033419"/>
            <a:ext cx="1338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zalim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DB6008-E9FF-3E6B-DEA5-B0F369AA4670}"/>
              </a:ext>
            </a:extLst>
          </p:cNvPr>
          <p:cNvSpPr txBox="1"/>
          <p:nvPr/>
        </p:nvSpPr>
        <p:spPr>
          <a:xfrm>
            <a:off x="3977667" y="1029817"/>
            <a:ext cx="1602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eylem</a:t>
            </a:r>
            <a:r>
              <a:rPr lang="fr-FR" dirty="0">
                <a:solidFill>
                  <a:schemeClr val="bg1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endParaRPr lang="en-GB" dirty="0">
              <a:solidFill>
                <a:schemeClr val="bg1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8026B-BFBB-E50E-79B3-F0E9FF65B0DF}"/>
              </a:ext>
            </a:extLst>
          </p:cNvPr>
          <p:cNvSpPr txBox="1"/>
          <p:nvPr/>
        </p:nvSpPr>
        <p:spPr>
          <a:xfrm>
            <a:off x="14615658" y="3768984"/>
            <a:ext cx="1526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adalet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C050B-C13F-BC81-DD59-2AE51CC203DC}"/>
              </a:ext>
            </a:extLst>
          </p:cNvPr>
          <p:cNvSpPr txBox="1"/>
          <p:nvPr/>
        </p:nvSpPr>
        <p:spPr>
          <a:xfrm>
            <a:off x="9951944" y="2580173"/>
            <a:ext cx="1639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eşitlik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38D66F-8E47-8129-03B4-C837483B6D52}"/>
              </a:ext>
            </a:extLst>
          </p:cNvPr>
          <p:cNvSpPr txBox="1"/>
          <p:nvPr/>
        </p:nvSpPr>
        <p:spPr>
          <a:xfrm>
            <a:off x="10979944" y="3346246"/>
            <a:ext cx="1509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yıkılsın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2DA08E-CA0E-3213-0210-2FFEB851ED2B}"/>
              </a:ext>
            </a:extLst>
          </p:cNvPr>
          <p:cNvSpPr txBox="1"/>
          <p:nvPr/>
        </p:nvSpPr>
        <p:spPr>
          <a:xfrm>
            <a:off x="1893875" y="2081542"/>
            <a:ext cx="146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yıkalım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9B60D5-51DD-BB10-BE09-AA07B453C2AD}"/>
              </a:ext>
            </a:extLst>
          </p:cNvPr>
          <p:cNvSpPr txBox="1"/>
          <p:nvPr/>
        </p:nvSpPr>
        <p:spPr>
          <a:xfrm>
            <a:off x="8258175" y="1050409"/>
            <a:ext cx="91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yıkın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BD7B6E-9097-C2BB-801D-70613F6DE150}"/>
              </a:ext>
            </a:extLst>
          </p:cNvPr>
          <p:cNvSpPr txBox="1"/>
          <p:nvPr/>
        </p:nvSpPr>
        <p:spPr>
          <a:xfrm>
            <a:off x="6991350" y="2233614"/>
            <a:ext cx="25336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katledilsin</a:t>
            </a:r>
            <a:endParaRPr lang="en-GB" sz="4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29B7B2-D4B7-0709-2518-2091363A30A3}"/>
              </a:ext>
            </a:extLst>
          </p:cNvPr>
          <p:cNvSpPr txBox="1"/>
          <p:nvPr/>
        </p:nvSpPr>
        <p:spPr>
          <a:xfrm>
            <a:off x="1538285" y="4651504"/>
            <a:ext cx="401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 err="1">
                <a:solidFill>
                  <a:srgbClr val="B8AAEC"/>
                </a:solidFill>
                <a:effectLst>
                  <a:innerShdw blurRad="63500">
                    <a:prstClr val="black"/>
                  </a:innerShdw>
                </a:effectLst>
              </a:rPr>
              <a:t>katledelim</a:t>
            </a:r>
            <a:endParaRPr lang="en-GB" sz="6600" b="1" dirty="0">
              <a:solidFill>
                <a:srgbClr val="B8AAEC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D39CF0-85FF-7FD2-7E04-60FF37344127}"/>
              </a:ext>
            </a:extLst>
          </p:cNvPr>
          <p:cNvSpPr txBox="1"/>
          <p:nvPr/>
        </p:nvSpPr>
        <p:spPr>
          <a:xfrm>
            <a:off x="679841" y="8349979"/>
            <a:ext cx="2390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parçalansın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7D92AB-1B37-D126-E32C-A1D037093E7D}"/>
              </a:ext>
            </a:extLst>
          </p:cNvPr>
          <p:cNvSpPr txBox="1"/>
          <p:nvPr/>
        </p:nvSpPr>
        <p:spPr>
          <a:xfrm>
            <a:off x="11724426" y="8260277"/>
            <a:ext cx="38290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 err="1">
                <a:solidFill>
                  <a:srgbClr val="8EB4E3"/>
                </a:solidFill>
                <a:effectLst>
                  <a:innerShdw blurRad="63500">
                    <a:prstClr val="black"/>
                  </a:innerShdw>
                </a:effectLst>
              </a:rPr>
              <a:t>parçalayın</a:t>
            </a:r>
            <a:endParaRPr lang="en-GB" sz="6600" b="1" dirty="0">
              <a:solidFill>
                <a:srgbClr val="8EB4E3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4534DB-B770-3E74-549B-93159843A06F}"/>
              </a:ext>
            </a:extLst>
          </p:cNvPr>
          <p:cNvSpPr txBox="1"/>
          <p:nvPr/>
        </p:nvSpPr>
        <p:spPr>
          <a:xfrm>
            <a:off x="12859135" y="7752103"/>
            <a:ext cx="166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yakılsın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C64AED-3CBD-79C2-FFD4-E4D4F26ED394}"/>
              </a:ext>
            </a:extLst>
          </p:cNvPr>
          <p:cNvSpPr txBox="1"/>
          <p:nvPr/>
        </p:nvSpPr>
        <p:spPr>
          <a:xfrm>
            <a:off x="12953775" y="1868497"/>
            <a:ext cx="2461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yakalım</a:t>
            </a:r>
            <a:endParaRPr lang="en-GB" sz="5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D02532-7754-5D4C-36C4-DA290B093667}"/>
              </a:ext>
            </a:extLst>
          </p:cNvPr>
          <p:cNvSpPr txBox="1"/>
          <p:nvPr/>
        </p:nvSpPr>
        <p:spPr>
          <a:xfrm>
            <a:off x="2284734" y="6630349"/>
            <a:ext cx="13681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yakın</a:t>
            </a:r>
            <a:endParaRPr lang="en-GB" sz="4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873F61-DC96-E895-69A8-337D65636EEB}"/>
              </a:ext>
            </a:extLst>
          </p:cNvPr>
          <p:cNvSpPr txBox="1"/>
          <p:nvPr/>
        </p:nvSpPr>
        <p:spPr>
          <a:xfrm>
            <a:off x="8286748" y="5119660"/>
            <a:ext cx="190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vurulsun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2AEF82-E45A-F317-7416-C8CA7D928185}"/>
              </a:ext>
            </a:extLst>
          </p:cNvPr>
          <p:cNvSpPr txBox="1"/>
          <p:nvPr/>
        </p:nvSpPr>
        <p:spPr>
          <a:xfrm>
            <a:off x="6553200" y="2855082"/>
            <a:ext cx="1733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vuralım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B2FD55-5D84-8CD6-6E3F-6131A264C440}"/>
              </a:ext>
            </a:extLst>
          </p:cNvPr>
          <p:cNvSpPr txBox="1"/>
          <p:nvPr/>
        </p:nvSpPr>
        <p:spPr>
          <a:xfrm>
            <a:off x="12039599" y="6337961"/>
            <a:ext cx="2609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omuz</a:t>
            </a:r>
            <a:r>
              <a:rPr lang="fr-FR" sz="36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omuza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F56FF5-4BEB-C167-CEDA-31E520BD54BB}"/>
              </a:ext>
            </a:extLst>
          </p:cNvPr>
          <p:cNvSpPr txBox="1"/>
          <p:nvPr/>
        </p:nvSpPr>
        <p:spPr>
          <a:xfrm>
            <a:off x="6791324" y="5289354"/>
            <a:ext cx="5715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800" b="1" dirty="0" err="1">
                <a:solidFill>
                  <a:srgbClr val="F49EB5"/>
                </a:solidFill>
                <a:effectLst>
                  <a:innerShdw blurRad="63500">
                    <a:prstClr val="black"/>
                  </a:innerShdw>
                </a:effectLst>
              </a:rPr>
              <a:t>direneceğiz</a:t>
            </a:r>
            <a:endParaRPr lang="en-GB" sz="8800" b="1" dirty="0">
              <a:solidFill>
                <a:srgbClr val="F49EB5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2A78CE-0819-EF73-3F80-6CFD30D167E5}"/>
              </a:ext>
            </a:extLst>
          </p:cNvPr>
          <p:cNvSpPr txBox="1"/>
          <p:nvPr/>
        </p:nvSpPr>
        <p:spPr>
          <a:xfrm>
            <a:off x="6124574" y="3624322"/>
            <a:ext cx="352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 err="1">
                <a:solidFill>
                  <a:srgbClr val="F5AF7B"/>
                </a:solidFill>
                <a:effectLst>
                  <a:innerShdw blurRad="63500">
                    <a:prstClr val="black"/>
                  </a:innerShdw>
                </a:effectLst>
              </a:rPr>
              <a:t>toplanalım</a:t>
            </a:r>
            <a:endParaRPr lang="en-GB" sz="5400" b="1" dirty="0">
              <a:solidFill>
                <a:srgbClr val="F5AF7B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1D4840-D622-6D53-B507-FAA92A622D15}"/>
              </a:ext>
            </a:extLst>
          </p:cNvPr>
          <p:cNvSpPr txBox="1"/>
          <p:nvPr/>
        </p:nvSpPr>
        <p:spPr>
          <a:xfrm>
            <a:off x="731690" y="1968236"/>
            <a:ext cx="602932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800" b="1" dirty="0" err="1">
                <a:solidFill>
                  <a:srgbClr val="DAA2D2"/>
                </a:solidFill>
                <a:effectLst>
                  <a:innerShdw blurRad="63500">
                    <a:prstClr val="black"/>
                  </a:innerShdw>
                </a:effectLst>
              </a:rPr>
              <a:t>istemiyoruz</a:t>
            </a:r>
            <a:r>
              <a:rPr lang="fr-FR" sz="8800" dirty="0">
                <a:solidFill>
                  <a:srgbClr val="DAA2D2"/>
                </a:solidFill>
                <a:effectLst>
                  <a:innerShdw blurRad="63500">
                    <a:prstClr val="black"/>
                  </a:innerShdw>
                </a:effectLst>
              </a:rPr>
              <a:t>!</a:t>
            </a:r>
            <a:endParaRPr lang="en-GB" sz="4000" dirty="0">
              <a:solidFill>
                <a:srgbClr val="DAA2D2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E8E29F-C235-DB13-13B3-AF01E0889EAD}"/>
              </a:ext>
            </a:extLst>
          </p:cNvPr>
          <p:cNvSpPr txBox="1"/>
          <p:nvPr/>
        </p:nvSpPr>
        <p:spPr>
          <a:xfrm>
            <a:off x="11753850" y="2526923"/>
            <a:ext cx="4648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 err="1">
                <a:solidFill>
                  <a:srgbClr val="F49EB5"/>
                </a:solidFill>
                <a:effectLst>
                  <a:innerShdw blurRad="63500">
                    <a:prstClr val="black"/>
                  </a:innerShdw>
                </a:effectLst>
              </a:rPr>
              <a:t>silahlanalım</a:t>
            </a:r>
            <a:endParaRPr lang="en-GB" sz="6600" b="1" dirty="0">
              <a:solidFill>
                <a:srgbClr val="F49EB5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827840-6AE4-20D8-7D98-28CE82D3695A}"/>
              </a:ext>
            </a:extLst>
          </p:cNvPr>
          <p:cNvSpPr txBox="1"/>
          <p:nvPr/>
        </p:nvSpPr>
        <p:spPr>
          <a:xfrm>
            <a:off x="2540374" y="6930242"/>
            <a:ext cx="94011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600" b="1" dirty="0" err="1">
                <a:solidFill>
                  <a:srgbClr val="F5AF7B"/>
                </a:solidFill>
                <a:effectLst>
                  <a:innerShdw blurRad="63500">
                    <a:prstClr val="black"/>
                  </a:innerShdw>
                </a:effectLst>
              </a:rPr>
              <a:t>adalet</a:t>
            </a:r>
            <a:r>
              <a:rPr lang="fr-FR" sz="9600" b="1" dirty="0">
                <a:solidFill>
                  <a:srgbClr val="F5AF7B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9600" b="1" dirty="0" err="1">
                <a:solidFill>
                  <a:srgbClr val="F5AF7B"/>
                </a:solidFill>
                <a:effectLst>
                  <a:innerShdw blurRad="63500">
                    <a:prstClr val="black"/>
                  </a:innerShdw>
                </a:effectLst>
              </a:rPr>
              <a:t>sağlanacak</a:t>
            </a:r>
            <a:endParaRPr lang="en-GB" sz="9600" b="1" dirty="0">
              <a:solidFill>
                <a:srgbClr val="F5AF7B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AA462B-36F0-2993-CD99-ED66BAB3449A}"/>
              </a:ext>
            </a:extLst>
          </p:cNvPr>
          <p:cNvSpPr txBox="1"/>
          <p:nvPr/>
        </p:nvSpPr>
        <p:spPr>
          <a:xfrm>
            <a:off x="9205422" y="605906"/>
            <a:ext cx="78771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600" b="1" dirty="0" err="1">
                <a:solidFill>
                  <a:srgbClr val="B8AAEC"/>
                </a:solidFill>
                <a:effectLst>
                  <a:innerShdw blurRad="63500">
                    <a:prstClr val="black"/>
                  </a:innerShdw>
                </a:effectLst>
              </a:rPr>
              <a:t>eşitlik</a:t>
            </a:r>
            <a:r>
              <a:rPr lang="fr-FR" sz="9600" b="1" dirty="0">
                <a:solidFill>
                  <a:srgbClr val="B8AAEC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9600" b="1" dirty="0" err="1">
                <a:solidFill>
                  <a:srgbClr val="B8AAEC"/>
                </a:solidFill>
                <a:effectLst>
                  <a:innerShdw blurRad="63500">
                    <a:prstClr val="black"/>
                  </a:innerShdw>
                </a:effectLst>
              </a:rPr>
              <a:t>istiyoruz</a:t>
            </a:r>
            <a:endParaRPr lang="en-GB" sz="9600" b="1" dirty="0">
              <a:solidFill>
                <a:srgbClr val="B8AAEC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92F9A7-960B-26EA-1595-9D83D9D59360}"/>
              </a:ext>
            </a:extLst>
          </p:cNvPr>
          <p:cNvSpPr txBox="1"/>
          <p:nvPr/>
        </p:nvSpPr>
        <p:spPr>
          <a:xfrm>
            <a:off x="5200650" y="1340922"/>
            <a:ext cx="3371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 err="1">
                <a:solidFill>
                  <a:srgbClr val="8EB4E3"/>
                </a:solidFill>
                <a:effectLst>
                  <a:innerShdw blurRad="63500">
                    <a:prstClr val="black"/>
                  </a:innerShdw>
                </a:effectLst>
              </a:rPr>
              <a:t>direnelim</a:t>
            </a:r>
            <a:endParaRPr lang="en-GB" sz="6000" b="1" dirty="0">
              <a:solidFill>
                <a:srgbClr val="8EB4E3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F8B662-C5FE-3D0D-CE74-C328E6E5016C}"/>
              </a:ext>
            </a:extLst>
          </p:cNvPr>
          <p:cNvSpPr txBox="1"/>
          <p:nvPr/>
        </p:nvSpPr>
        <p:spPr>
          <a:xfrm>
            <a:off x="10591800" y="4270768"/>
            <a:ext cx="2400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rgbClr val="B8AAEC"/>
                </a:solidFill>
                <a:effectLst>
                  <a:innerShdw blurRad="63500">
                    <a:prstClr val="black"/>
                  </a:innerShdw>
                </a:effectLst>
              </a:rPr>
              <a:t>ölecekler</a:t>
            </a:r>
            <a:endParaRPr lang="en-GB" sz="4400" b="1" dirty="0">
              <a:solidFill>
                <a:srgbClr val="B8AAEC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E25CDA-3F9F-17A5-C961-063EEFA2EBED}"/>
              </a:ext>
            </a:extLst>
          </p:cNvPr>
          <p:cNvSpPr txBox="1"/>
          <p:nvPr/>
        </p:nvSpPr>
        <p:spPr>
          <a:xfrm>
            <a:off x="9468164" y="3925823"/>
            <a:ext cx="186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direnelim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ADFCBC4-C65A-C9D7-A1A8-58E7287402FD}"/>
              </a:ext>
            </a:extLst>
          </p:cNvPr>
          <p:cNvSpPr txBox="1"/>
          <p:nvPr/>
        </p:nvSpPr>
        <p:spPr>
          <a:xfrm>
            <a:off x="3257279" y="3613607"/>
            <a:ext cx="16084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vurun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1543F46-5355-72A9-32F3-662AA0D21C49}"/>
              </a:ext>
            </a:extLst>
          </p:cNvPr>
          <p:cNvSpPr txBox="1"/>
          <p:nvPr/>
        </p:nvSpPr>
        <p:spPr>
          <a:xfrm>
            <a:off x="8709917" y="1812252"/>
            <a:ext cx="14435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birlikte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176C81-AC51-4A44-1F10-24C3F9644B6C}"/>
              </a:ext>
            </a:extLst>
          </p:cNvPr>
          <p:cNvSpPr txBox="1"/>
          <p:nvPr/>
        </p:nvSpPr>
        <p:spPr>
          <a:xfrm>
            <a:off x="9608622" y="6879518"/>
            <a:ext cx="1552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direniş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4F8D374-CE04-FBE2-9234-3691219B2395}"/>
              </a:ext>
            </a:extLst>
          </p:cNvPr>
          <p:cNvSpPr txBox="1"/>
          <p:nvPr/>
        </p:nvSpPr>
        <p:spPr>
          <a:xfrm>
            <a:off x="11379576" y="3774033"/>
            <a:ext cx="1123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isyan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5C8A133-3AA2-82BC-6DBA-5A0300C7A377}"/>
              </a:ext>
            </a:extLst>
          </p:cNvPr>
          <p:cNvSpPr txBox="1"/>
          <p:nvPr/>
        </p:nvSpPr>
        <p:spPr>
          <a:xfrm>
            <a:off x="12159294" y="5320246"/>
            <a:ext cx="1665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yeter</a:t>
            </a:r>
            <a:endParaRPr lang="en-GB" sz="5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DD9A85-B19D-E1F3-693E-89910A4E9E49}"/>
              </a:ext>
            </a:extLst>
          </p:cNvPr>
          <p:cNvSpPr txBox="1"/>
          <p:nvPr/>
        </p:nvSpPr>
        <p:spPr>
          <a:xfrm>
            <a:off x="3757055" y="6209718"/>
            <a:ext cx="14435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kıralım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161BC94-1ECA-6E71-7EC2-373107B95B09}"/>
              </a:ext>
            </a:extLst>
          </p:cNvPr>
          <p:cNvSpPr txBox="1"/>
          <p:nvPr/>
        </p:nvSpPr>
        <p:spPr>
          <a:xfrm>
            <a:off x="4424186" y="3428125"/>
            <a:ext cx="1123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kırın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FCB5F7-5B29-5903-40A0-9520A3BD4640}"/>
              </a:ext>
            </a:extLst>
          </p:cNvPr>
          <p:cNvSpPr txBox="1"/>
          <p:nvPr/>
        </p:nvSpPr>
        <p:spPr>
          <a:xfrm>
            <a:off x="11125863" y="2094279"/>
            <a:ext cx="17914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kırılsın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0F63B1-6C1C-CCE9-FBC6-CA7683DA669B}"/>
              </a:ext>
            </a:extLst>
          </p:cNvPr>
          <p:cNvSpPr txBox="1"/>
          <p:nvPr/>
        </p:nvSpPr>
        <p:spPr>
          <a:xfrm>
            <a:off x="4025132" y="1974238"/>
            <a:ext cx="1681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öldürelim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DCB25B-80AE-3C49-5717-66687E7D3BE1}"/>
              </a:ext>
            </a:extLst>
          </p:cNvPr>
          <p:cNvSpPr txBox="1"/>
          <p:nvPr/>
        </p:nvSpPr>
        <p:spPr>
          <a:xfrm>
            <a:off x="9442439" y="2296090"/>
            <a:ext cx="1670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öldürülsün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8F3DFF5-C21D-F7CE-3A52-C678CFFD1BDE}"/>
              </a:ext>
            </a:extLst>
          </p:cNvPr>
          <p:cNvSpPr txBox="1"/>
          <p:nvPr/>
        </p:nvSpPr>
        <p:spPr>
          <a:xfrm>
            <a:off x="5391128" y="6136112"/>
            <a:ext cx="1309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saldırın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ADBA812-3F7F-8A26-2FE3-76FFBA209CBA}"/>
              </a:ext>
            </a:extLst>
          </p:cNvPr>
          <p:cNvSpPr txBox="1"/>
          <p:nvPr/>
        </p:nvSpPr>
        <p:spPr>
          <a:xfrm>
            <a:off x="7297883" y="3278319"/>
            <a:ext cx="205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saldıralım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E9713A7-D086-675F-F1AA-A5AF91D45614}"/>
              </a:ext>
            </a:extLst>
          </p:cNvPr>
          <p:cNvSpPr txBox="1"/>
          <p:nvPr/>
        </p:nvSpPr>
        <p:spPr>
          <a:xfrm>
            <a:off x="4141722" y="4151561"/>
            <a:ext cx="2189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saldıracağız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0DB2A74-E77E-E3F8-C4B6-88759451AAC2}"/>
              </a:ext>
            </a:extLst>
          </p:cNvPr>
          <p:cNvSpPr txBox="1"/>
          <p:nvPr/>
        </p:nvSpPr>
        <p:spPr>
          <a:xfrm>
            <a:off x="2217657" y="3164294"/>
            <a:ext cx="24464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öldürelim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E1167A3-E0CB-CA49-5B62-C4EE69768043}"/>
              </a:ext>
            </a:extLst>
          </p:cNvPr>
          <p:cNvSpPr txBox="1"/>
          <p:nvPr/>
        </p:nvSpPr>
        <p:spPr>
          <a:xfrm>
            <a:off x="7667418" y="4192269"/>
            <a:ext cx="21430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saldırın</a:t>
            </a:r>
            <a:endParaRPr lang="en-GB" sz="4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F09477-9831-954E-B5DA-1ABF64414C5F}"/>
              </a:ext>
            </a:extLst>
          </p:cNvPr>
          <p:cNvSpPr txBox="1"/>
          <p:nvPr/>
        </p:nvSpPr>
        <p:spPr>
          <a:xfrm>
            <a:off x="8246930" y="2833608"/>
            <a:ext cx="1791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öldürülsün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0ABABDA-43E1-1547-A5FC-66CD3B195500}"/>
              </a:ext>
            </a:extLst>
          </p:cNvPr>
          <p:cNvSpPr txBox="1"/>
          <p:nvPr/>
        </p:nvSpPr>
        <p:spPr>
          <a:xfrm>
            <a:off x="9429470" y="4818562"/>
            <a:ext cx="1309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saldırın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3D9DD08-6C06-9407-288A-DAF744B4EDC7}"/>
              </a:ext>
            </a:extLst>
          </p:cNvPr>
          <p:cNvSpPr txBox="1"/>
          <p:nvPr/>
        </p:nvSpPr>
        <p:spPr>
          <a:xfrm>
            <a:off x="8246930" y="6444820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saldıracağız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24CF87D-F702-C166-2151-C0BE73F2AFC5}"/>
              </a:ext>
            </a:extLst>
          </p:cNvPr>
          <p:cNvSpPr txBox="1"/>
          <p:nvPr/>
        </p:nvSpPr>
        <p:spPr>
          <a:xfrm>
            <a:off x="14218303" y="5735709"/>
            <a:ext cx="2033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silahlanın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2F77CB2-A144-D988-561F-D1CE4A9C59B1}"/>
              </a:ext>
            </a:extLst>
          </p:cNvPr>
          <p:cNvSpPr txBox="1"/>
          <p:nvPr/>
        </p:nvSpPr>
        <p:spPr>
          <a:xfrm>
            <a:off x="12904097" y="4107422"/>
            <a:ext cx="16130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gebertin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320F1A-6E63-8199-B1A3-5799FE74F19F}"/>
              </a:ext>
            </a:extLst>
          </p:cNvPr>
          <p:cNvSpPr txBox="1"/>
          <p:nvPr/>
        </p:nvSpPr>
        <p:spPr>
          <a:xfrm>
            <a:off x="12917333" y="3290469"/>
            <a:ext cx="2619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gebertelim</a:t>
            </a:r>
            <a:endParaRPr lang="en-GB" sz="4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C5F29F1-F24D-70BD-8485-167C055C7F10}"/>
              </a:ext>
            </a:extLst>
          </p:cNvPr>
          <p:cNvSpPr txBox="1"/>
          <p:nvPr/>
        </p:nvSpPr>
        <p:spPr>
          <a:xfrm>
            <a:off x="1509060" y="5903133"/>
            <a:ext cx="2396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geberteceğiz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45D51F5-DC10-9A3F-547D-C77BC636427E}"/>
              </a:ext>
            </a:extLst>
          </p:cNvPr>
          <p:cNvSpPr txBox="1"/>
          <p:nvPr/>
        </p:nvSpPr>
        <p:spPr>
          <a:xfrm>
            <a:off x="3879890" y="8342052"/>
            <a:ext cx="361789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yakacağız</a:t>
            </a:r>
            <a:endParaRPr lang="en-GB" sz="6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6786B91-1D06-DEA1-149B-589DEAE94D7F}"/>
              </a:ext>
            </a:extLst>
          </p:cNvPr>
          <p:cNvSpPr txBox="1"/>
          <p:nvPr/>
        </p:nvSpPr>
        <p:spPr>
          <a:xfrm>
            <a:off x="3723189" y="5379912"/>
            <a:ext cx="32051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yok</a:t>
            </a:r>
            <a:r>
              <a:rPr lang="fr-FR" sz="66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6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edin</a:t>
            </a:r>
            <a:endParaRPr lang="en-GB" sz="6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BFB0373-C4EE-59BC-43FE-6339E4D418C3}"/>
              </a:ext>
            </a:extLst>
          </p:cNvPr>
          <p:cNvSpPr txBox="1"/>
          <p:nvPr/>
        </p:nvSpPr>
        <p:spPr>
          <a:xfrm>
            <a:off x="11271635" y="6775934"/>
            <a:ext cx="2637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yok</a:t>
            </a:r>
            <a:r>
              <a:rPr lang="fr-FR" sz="40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edelim</a:t>
            </a:r>
            <a:endParaRPr lang="en-GB" sz="4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A7D004D-5FA3-C54F-FCAB-ABF5D827BB52}"/>
              </a:ext>
            </a:extLst>
          </p:cNvPr>
          <p:cNvSpPr txBox="1"/>
          <p:nvPr/>
        </p:nvSpPr>
        <p:spPr>
          <a:xfrm>
            <a:off x="13769159" y="4611997"/>
            <a:ext cx="2419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yok</a:t>
            </a:r>
            <a:r>
              <a:rPr lang="fr-FR" sz="32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edeceğiz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FBEC863-DAAD-400A-F85B-D813E18B2C7F}"/>
              </a:ext>
            </a:extLst>
          </p:cNvPr>
          <p:cNvSpPr txBox="1"/>
          <p:nvPr/>
        </p:nvSpPr>
        <p:spPr>
          <a:xfrm>
            <a:off x="7646195" y="4888278"/>
            <a:ext cx="1552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katledelim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F4E623B-4277-C16D-1E92-6F59863E284A}"/>
              </a:ext>
            </a:extLst>
          </p:cNvPr>
          <p:cNvSpPr txBox="1"/>
          <p:nvPr/>
        </p:nvSpPr>
        <p:spPr>
          <a:xfrm>
            <a:off x="10421298" y="1827145"/>
            <a:ext cx="1226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katledin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61DBC33-ABC1-541B-9F8C-289FF6DC5170}"/>
              </a:ext>
            </a:extLst>
          </p:cNvPr>
          <p:cNvSpPr txBox="1"/>
          <p:nvPr/>
        </p:nvSpPr>
        <p:spPr>
          <a:xfrm>
            <a:off x="4659139" y="6993719"/>
            <a:ext cx="18259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parçalayalım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C07EC26-D09B-0C53-5B7E-1770A16E54C0}"/>
              </a:ext>
            </a:extLst>
          </p:cNvPr>
          <p:cNvSpPr txBox="1"/>
          <p:nvPr/>
        </p:nvSpPr>
        <p:spPr>
          <a:xfrm>
            <a:off x="9577068" y="3406170"/>
            <a:ext cx="1309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linç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edin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DAAEFDD-30DE-C32C-231F-9207C50322F9}"/>
              </a:ext>
            </a:extLst>
          </p:cNvPr>
          <p:cNvSpPr txBox="1"/>
          <p:nvPr/>
        </p:nvSpPr>
        <p:spPr>
          <a:xfrm>
            <a:off x="11786595" y="7296739"/>
            <a:ext cx="2322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linç</a:t>
            </a:r>
            <a:r>
              <a:rPr lang="fr-FR" sz="32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edeceğiz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959EA5B-1367-5A81-79F2-7185B61E5E23}"/>
              </a:ext>
            </a:extLst>
          </p:cNvPr>
          <p:cNvSpPr txBox="1"/>
          <p:nvPr/>
        </p:nvSpPr>
        <p:spPr>
          <a:xfrm>
            <a:off x="5328035" y="5092310"/>
            <a:ext cx="2032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bombalayalım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47EA99-D6F5-6170-ACC0-AABFAF57040C}"/>
              </a:ext>
            </a:extLst>
          </p:cNvPr>
          <p:cNvSpPr txBox="1"/>
          <p:nvPr/>
        </p:nvSpPr>
        <p:spPr>
          <a:xfrm>
            <a:off x="4700958" y="8060531"/>
            <a:ext cx="2547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bombalayacağız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A5BF8A-01A6-BABC-9F06-7364362D638C}"/>
              </a:ext>
            </a:extLst>
          </p:cNvPr>
          <p:cNvSpPr txBox="1"/>
          <p:nvPr/>
        </p:nvSpPr>
        <p:spPr>
          <a:xfrm>
            <a:off x="12691626" y="6036244"/>
            <a:ext cx="176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bombalayın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E2E3E2-E110-7487-4272-1D4656EE75F2}"/>
              </a:ext>
            </a:extLst>
          </p:cNvPr>
          <p:cNvSpPr txBox="1"/>
          <p:nvPr/>
        </p:nvSpPr>
        <p:spPr>
          <a:xfrm>
            <a:off x="915206" y="4215349"/>
            <a:ext cx="33156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boğazlayalım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ECA3554-5EC0-7D0C-D137-5CA3E3956AE4}"/>
              </a:ext>
            </a:extLst>
          </p:cNvPr>
          <p:cNvSpPr txBox="1"/>
          <p:nvPr/>
        </p:nvSpPr>
        <p:spPr>
          <a:xfrm>
            <a:off x="4628096" y="4640820"/>
            <a:ext cx="1612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boğazlayın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1732ACB-A599-6FC8-48F6-3F77E19F8AB1}"/>
              </a:ext>
            </a:extLst>
          </p:cNvPr>
          <p:cNvSpPr txBox="1"/>
          <p:nvPr/>
        </p:nvSpPr>
        <p:spPr>
          <a:xfrm>
            <a:off x="7614793" y="6862774"/>
            <a:ext cx="2090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boğazlayacağız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DD3E32C-B3B3-A9B6-4891-D16DD0C7F530}"/>
              </a:ext>
            </a:extLst>
          </p:cNvPr>
          <p:cNvSpPr txBox="1"/>
          <p:nvPr/>
        </p:nvSpPr>
        <p:spPr>
          <a:xfrm>
            <a:off x="404639" y="6267076"/>
            <a:ext cx="241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toplanalım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B42FE0B-E2FA-F08B-B50F-3C4D3284F82F}"/>
              </a:ext>
            </a:extLst>
          </p:cNvPr>
          <p:cNvSpPr txBox="1"/>
          <p:nvPr/>
        </p:nvSpPr>
        <p:spPr>
          <a:xfrm>
            <a:off x="12516201" y="3855212"/>
            <a:ext cx="1122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toplanın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3E593C9-6245-097F-C50A-3BF2E9ECDD1E}"/>
              </a:ext>
            </a:extLst>
          </p:cNvPr>
          <p:cNvSpPr txBox="1"/>
          <p:nvPr/>
        </p:nvSpPr>
        <p:spPr>
          <a:xfrm>
            <a:off x="4048091" y="6716745"/>
            <a:ext cx="1556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toplanacağız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BF6F7E-8B0E-F1D7-CAF3-9CA1EC3E3490}"/>
              </a:ext>
            </a:extLst>
          </p:cNvPr>
          <p:cNvSpPr txBox="1"/>
          <p:nvPr/>
        </p:nvSpPr>
        <p:spPr>
          <a:xfrm>
            <a:off x="10518826" y="6612793"/>
            <a:ext cx="1324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döveceğiz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9629045-3223-D011-08C3-9EE891C79DE5}"/>
              </a:ext>
            </a:extLst>
          </p:cNvPr>
          <p:cNvSpPr txBox="1"/>
          <p:nvPr/>
        </p:nvSpPr>
        <p:spPr>
          <a:xfrm>
            <a:off x="5124119" y="3845585"/>
            <a:ext cx="1087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dövelim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86AD36F-BDC6-FF36-ED7B-8998B55B647C}"/>
              </a:ext>
            </a:extLst>
          </p:cNvPr>
          <p:cNvSpPr txBox="1"/>
          <p:nvPr/>
        </p:nvSpPr>
        <p:spPr>
          <a:xfrm>
            <a:off x="13824906" y="5469692"/>
            <a:ext cx="1343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gösterelim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E161C08-3A04-3A26-D6E7-7F4B7DB11DBB}"/>
              </a:ext>
            </a:extLst>
          </p:cNvPr>
          <p:cNvSpPr txBox="1"/>
          <p:nvPr/>
        </p:nvSpPr>
        <p:spPr>
          <a:xfrm>
            <a:off x="3548766" y="1656199"/>
            <a:ext cx="1404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görücekler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EB07192-45F3-8D34-9E74-B141A21871A0}"/>
              </a:ext>
            </a:extLst>
          </p:cNvPr>
          <p:cNvSpPr txBox="1"/>
          <p:nvPr/>
        </p:nvSpPr>
        <p:spPr>
          <a:xfrm>
            <a:off x="6383364" y="3404090"/>
            <a:ext cx="964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bittiniz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84E8726-1345-92BA-BBB8-7549B24D483C}"/>
              </a:ext>
            </a:extLst>
          </p:cNvPr>
          <p:cNvSpPr txBox="1"/>
          <p:nvPr/>
        </p:nvSpPr>
        <p:spPr>
          <a:xfrm>
            <a:off x="2780309" y="6397722"/>
            <a:ext cx="1069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bitiricez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9AD3E-A700-D878-B59B-023F78FE1A5B}"/>
              </a:ext>
            </a:extLst>
          </p:cNvPr>
          <p:cNvSpPr txBox="1"/>
          <p:nvPr/>
        </p:nvSpPr>
        <p:spPr>
          <a:xfrm>
            <a:off x="6865455" y="6369814"/>
            <a:ext cx="14577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savaşacağız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6A45D24-9E27-0288-A8C5-12FA5F347395}"/>
              </a:ext>
            </a:extLst>
          </p:cNvPr>
          <p:cNvSpPr txBox="1"/>
          <p:nvPr/>
        </p:nvSpPr>
        <p:spPr>
          <a:xfrm>
            <a:off x="4648743" y="3058858"/>
            <a:ext cx="937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birlikte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C96E6E1-BBC6-C00F-8E9C-935CB0574F54}"/>
              </a:ext>
            </a:extLst>
          </p:cNvPr>
          <p:cNvSpPr txBox="1"/>
          <p:nvPr/>
        </p:nvSpPr>
        <p:spPr>
          <a:xfrm>
            <a:off x="1825477" y="7125806"/>
            <a:ext cx="13499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birlikteyiz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3E87A06-F277-DD90-9592-44A2D37752FC}"/>
              </a:ext>
            </a:extLst>
          </p:cNvPr>
          <p:cNvSpPr txBox="1"/>
          <p:nvPr/>
        </p:nvSpPr>
        <p:spPr>
          <a:xfrm>
            <a:off x="10144939" y="5222398"/>
            <a:ext cx="1230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size </a:t>
            </a:r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karşı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9A661E6-4900-A56F-8ACF-3333DA252D30}"/>
              </a:ext>
            </a:extLst>
          </p:cNvPr>
          <p:cNvSpPr txBox="1"/>
          <p:nvPr/>
        </p:nvSpPr>
        <p:spPr>
          <a:xfrm>
            <a:off x="6438946" y="4382320"/>
            <a:ext cx="10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direnin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580DC7D-AAB6-6839-1DC8-E09D83C23727}"/>
              </a:ext>
            </a:extLst>
          </p:cNvPr>
          <p:cNvSpPr txBox="1"/>
          <p:nvPr/>
        </p:nvSpPr>
        <p:spPr>
          <a:xfrm>
            <a:off x="13712772" y="6615916"/>
            <a:ext cx="3589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savunacağız</a:t>
            </a:r>
            <a:endParaRPr lang="en-GB" sz="5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472A05C-08E7-54EB-15A6-10BBF9A43B0D}"/>
              </a:ext>
            </a:extLst>
          </p:cNvPr>
          <p:cNvSpPr txBox="1"/>
          <p:nvPr/>
        </p:nvSpPr>
        <p:spPr>
          <a:xfrm>
            <a:off x="10423948" y="3148506"/>
            <a:ext cx="1377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savunalım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2BC9343-754D-F5D3-368A-FF0A558EE825}"/>
              </a:ext>
            </a:extLst>
          </p:cNvPr>
          <p:cNvSpPr txBox="1"/>
          <p:nvPr/>
        </p:nvSpPr>
        <p:spPr>
          <a:xfrm>
            <a:off x="1607810" y="3972839"/>
            <a:ext cx="1873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yok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edeceğiz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FB90D0F-D96F-62EF-2E00-B56B4C9E44D1}"/>
              </a:ext>
            </a:extLst>
          </p:cNvPr>
          <p:cNvSpPr txBox="1"/>
          <p:nvPr/>
        </p:nvSpPr>
        <p:spPr>
          <a:xfrm>
            <a:off x="11972642" y="1751022"/>
            <a:ext cx="160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patlatacağız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555AD01-D8F1-4F0E-D2FB-270E0EC8F731}"/>
              </a:ext>
            </a:extLst>
          </p:cNvPr>
          <p:cNvSpPr txBox="1"/>
          <p:nvPr/>
        </p:nvSpPr>
        <p:spPr>
          <a:xfrm>
            <a:off x="9682536" y="4410035"/>
            <a:ext cx="9559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katılın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38A1F50-844C-68B4-186C-BDCDEE6FA608}"/>
              </a:ext>
            </a:extLst>
          </p:cNvPr>
          <p:cNvSpPr txBox="1"/>
          <p:nvPr/>
        </p:nvSpPr>
        <p:spPr>
          <a:xfrm>
            <a:off x="11173789" y="8078314"/>
            <a:ext cx="169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destekleyelim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21ED02-CC9B-95C6-E351-3BCE198A4202}"/>
              </a:ext>
            </a:extLst>
          </p:cNvPr>
          <p:cNvSpPr txBox="1"/>
          <p:nvPr/>
        </p:nvSpPr>
        <p:spPr>
          <a:xfrm>
            <a:off x="1509060" y="8018840"/>
            <a:ext cx="231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katkıda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bulunun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34C6D21-A78B-61DC-1C1E-071427317BF6}"/>
              </a:ext>
            </a:extLst>
          </p:cNvPr>
          <p:cNvSpPr txBox="1"/>
          <p:nvPr/>
        </p:nvSpPr>
        <p:spPr>
          <a:xfrm>
            <a:off x="2902670" y="5440873"/>
            <a:ext cx="1224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birleşelim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8CF5553-1A4D-E83E-E71E-1BF3ABD53D05}"/>
              </a:ext>
            </a:extLst>
          </p:cNvPr>
          <p:cNvSpPr txBox="1"/>
          <p:nvPr/>
        </p:nvSpPr>
        <p:spPr>
          <a:xfrm>
            <a:off x="6428918" y="2071847"/>
            <a:ext cx="14577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dayanalım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47F618C-392F-0D20-C0B1-943971AF2351}"/>
              </a:ext>
            </a:extLst>
          </p:cNvPr>
          <p:cNvSpPr txBox="1"/>
          <p:nvPr/>
        </p:nvSpPr>
        <p:spPr>
          <a:xfrm>
            <a:off x="14990200" y="4264227"/>
            <a:ext cx="2040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harekete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geçin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9C81D56-AAFB-3683-DFD6-453000671B57}"/>
              </a:ext>
            </a:extLst>
          </p:cNvPr>
          <p:cNvSpPr txBox="1"/>
          <p:nvPr/>
        </p:nvSpPr>
        <p:spPr>
          <a:xfrm>
            <a:off x="5795060" y="1289357"/>
            <a:ext cx="1740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direnişe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gel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05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676621" y="709567"/>
            <a:ext cx="6934758" cy="585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</a:t>
            </a: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İ - ÖZELLİKLER</a:t>
            </a:r>
            <a:endParaRPr lang="en-US" sz="3599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98615C9-B8F1-A92C-910A-0E5C1624B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751976"/>
              </p:ext>
            </p:extLst>
          </p:nvPr>
        </p:nvGraphicFramePr>
        <p:xfrm>
          <a:off x="5662553" y="590033"/>
          <a:ext cx="10210800" cy="8711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A9EE9C-F3F1-6B02-8424-BA43B28E95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37101-9B11-9F36-9F12-83E6E7B0F49B}"/>
              </a:ext>
            </a:extLst>
          </p:cNvPr>
          <p:cNvSpPr txBox="1"/>
          <p:nvPr/>
        </p:nvSpPr>
        <p:spPr>
          <a:xfrm>
            <a:off x="4572000" y="495300"/>
            <a:ext cx="9144000" cy="67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SETİ</a:t>
            </a:r>
            <a:r>
              <a:rPr lang="tr-TR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 – HAZIRLAMA SÜRECİ</a:t>
            </a:r>
            <a:endParaRPr lang="en-US" sz="3600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0DDF2-D2D9-416D-F40C-57B4ECFC7E6F}"/>
              </a:ext>
            </a:extLst>
          </p:cNvPr>
          <p:cNvSpPr txBox="1"/>
          <p:nvPr/>
        </p:nvSpPr>
        <p:spPr>
          <a:xfrm>
            <a:off x="1508760" y="3435340"/>
            <a:ext cx="7387590" cy="3416320"/>
          </a:xfrm>
          <a:prstGeom prst="rect">
            <a:avLst/>
          </a:prstGeom>
          <a:noFill/>
          <a:effectLst>
            <a:innerShdw blurRad="889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>
                <a:solidFill>
                  <a:srgbClr val="DAA2D2"/>
                </a:solidFill>
                <a:effectLst>
                  <a:innerShdw blurRad="88900">
                    <a:prstClr val="black"/>
                  </a:innerShdw>
                </a:effectLst>
                <a:latin typeface="Arial Bold" panose="020B0704020202020204" pitchFamily="34" charset="0"/>
                <a:cs typeface="Arial Bold" panose="020B0704020202020204" pitchFamily="34" charset="0"/>
              </a:rPr>
              <a:t>Veri etiketleme </a:t>
            </a:r>
            <a:r>
              <a:rPr lang="tr-TR" sz="5400" dirty="0">
                <a:latin typeface="Arial Bold" panose="020B0704020202020204" pitchFamily="34" charset="0"/>
                <a:cs typeface="Arial Bold" panose="020B0704020202020204" pitchFamily="34" charset="0"/>
              </a:rPr>
              <a:t>ve </a:t>
            </a:r>
            <a:r>
              <a:rPr lang="tr-TR" sz="5400" b="1" dirty="0">
                <a:solidFill>
                  <a:srgbClr val="DAA2D2"/>
                </a:solidFill>
                <a:effectLst>
                  <a:innerShdw blurRad="88900">
                    <a:prstClr val="black"/>
                  </a:innerShdw>
                </a:effectLst>
                <a:latin typeface="Arial Bold" panose="020B0704020202020204" pitchFamily="34" charset="0"/>
                <a:cs typeface="Arial Bold" panose="020B0704020202020204" pitchFamily="34" charset="0"/>
              </a:rPr>
              <a:t>sentetik veri </a:t>
            </a:r>
          </a:p>
          <a:p>
            <a:pPr algn="ctr"/>
            <a:r>
              <a:rPr lang="tr-TR" sz="5400" dirty="0">
                <a:latin typeface="Arial Bold" panose="020B0704020202020204" pitchFamily="34" charset="0"/>
                <a:cs typeface="Arial Bold" panose="020B0704020202020204" pitchFamily="34" charset="0"/>
              </a:rPr>
              <a:t>üretme sürecinde </a:t>
            </a:r>
          </a:p>
          <a:p>
            <a:pPr algn="ctr"/>
            <a:r>
              <a:rPr lang="tr-TR" sz="5400" b="1" dirty="0">
                <a:solidFill>
                  <a:srgbClr val="DAA2D2"/>
                </a:solidFill>
                <a:effectLst>
                  <a:innerShdw blurRad="88900">
                    <a:prstClr val="black"/>
                  </a:innerShdw>
                </a:effectLst>
                <a:latin typeface="Arial Bold" panose="020B0704020202020204" pitchFamily="34" charset="0"/>
                <a:cs typeface="Arial Bold" panose="020B0704020202020204" pitchFamily="34" charset="0"/>
              </a:rPr>
              <a:t>yapay zeka </a:t>
            </a:r>
            <a:r>
              <a:rPr lang="tr-TR" sz="5400" dirty="0">
                <a:latin typeface="Arial Bold" panose="020B0704020202020204" pitchFamily="34" charset="0"/>
                <a:cs typeface="Arial Bold" panose="020B0704020202020204" pitchFamily="34" charset="0"/>
              </a:rPr>
              <a:t>kullandık</a:t>
            </a:r>
            <a:endParaRPr lang="en-GB" sz="540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3CF08-8C6D-2898-B024-DD50CC7683AE}"/>
              </a:ext>
            </a:extLst>
          </p:cNvPr>
          <p:cNvSpPr/>
          <p:nvPr/>
        </p:nvSpPr>
        <p:spPr>
          <a:xfrm>
            <a:off x="11029950" y="2107869"/>
            <a:ext cx="952500" cy="6071259"/>
          </a:xfrm>
          <a:prstGeom prst="rect">
            <a:avLst/>
          </a:prstGeom>
          <a:solidFill>
            <a:srgbClr val="DAA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62A919-C440-FB28-1695-38E3CC8EA975}"/>
              </a:ext>
            </a:extLst>
          </p:cNvPr>
          <p:cNvSpPr/>
          <p:nvPr/>
        </p:nvSpPr>
        <p:spPr>
          <a:xfrm>
            <a:off x="11029950" y="2705100"/>
            <a:ext cx="952500" cy="5468511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3058F0-3142-BCC3-9307-26908E1A7BE9}"/>
              </a:ext>
            </a:extLst>
          </p:cNvPr>
          <p:cNvSpPr/>
          <p:nvPr/>
        </p:nvSpPr>
        <p:spPr>
          <a:xfrm>
            <a:off x="11029950" y="4991100"/>
            <a:ext cx="952500" cy="3182511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4F1347-47E4-2866-5FA5-A24F1E360AF9}"/>
              </a:ext>
            </a:extLst>
          </p:cNvPr>
          <p:cNvCxnSpPr/>
          <p:nvPr/>
        </p:nvCxnSpPr>
        <p:spPr>
          <a:xfrm>
            <a:off x="11982450" y="2120728"/>
            <a:ext cx="1295400" cy="0"/>
          </a:xfrm>
          <a:prstGeom prst="line">
            <a:avLst/>
          </a:prstGeom>
          <a:ln w="28575">
            <a:solidFill>
              <a:srgbClr val="DAA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0D05A3-434D-CB89-C1B9-0F4243937941}"/>
              </a:ext>
            </a:extLst>
          </p:cNvPr>
          <p:cNvCxnSpPr>
            <a:cxnSpLocks/>
          </p:cNvCxnSpPr>
          <p:nvPr/>
        </p:nvCxnSpPr>
        <p:spPr>
          <a:xfrm>
            <a:off x="11982450" y="2719386"/>
            <a:ext cx="2876550" cy="0"/>
          </a:xfrm>
          <a:prstGeom prst="line">
            <a:avLst/>
          </a:prstGeom>
          <a:ln w="2857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02301C-C690-4405-5EFA-7615B9399E22}"/>
              </a:ext>
            </a:extLst>
          </p:cNvPr>
          <p:cNvCxnSpPr>
            <a:cxnSpLocks/>
          </p:cNvCxnSpPr>
          <p:nvPr/>
        </p:nvCxnSpPr>
        <p:spPr>
          <a:xfrm>
            <a:off x="11982450" y="5005384"/>
            <a:ext cx="2876550" cy="0"/>
          </a:xfrm>
          <a:prstGeom prst="line">
            <a:avLst/>
          </a:prstGeom>
          <a:ln w="28575">
            <a:solidFill>
              <a:srgbClr val="8EB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F868A0-833E-6B11-DF43-1A75D40F9743}"/>
              </a:ext>
            </a:extLst>
          </p:cNvPr>
          <p:cNvSpPr txBox="1"/>
          <p:nvPr/>
        </p:nvSpPr>
        <p:spPr>
          <a:xfrm>
            <a:off x="13277850" y="1889895"/>
            <a:ext cx="277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rgbClr val="DAA2D2"/>
                </a:solidFill>
              </a:rPr>
              <a:t>1500 veri etiketledik</a:t>
            </a:r>
            <a:endParaRPr lang="en-GB" sz="2400" b="1" dirty="0">
              <a:solidFill>
                <a:srgbClr val="DAA2D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D63DA5-A15F-DD61-6ED8-F35D2EA160F3}"/>
              </a:ext>
            </a:extLst>
          </p:cNvPr>
          <p:cNvSpPr txBox="1"/>
          <p:nvPr/>
        </p:nvSpPr>
        <p:spPr>
          <a:xfrm>
            <a:off x="11125200" y="273147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GPT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24D16F-11C9-9824-B2EB-5CC78F819F20}"/>
              </a:ext>
            </a:extLst>
          </p:cNvPr>
          <p:cNvSpPr txBox="1"/>
          <p:nvPr/>
        </p:nvSpPr>
        <p:spPr>
          <a:xfrm>
            <a:off x="10965180" y="499779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Gemini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D2C59D-BA97-23CC-04D9-35D7282CB82F}"/>
              </a:ext>
            </a:extLst>
          </p:cNvPr>
          <p:cNvSpPr txBox="1"/>
          <p:nvPr/>
        </p:nvSpPr>
        <p:spPr>
          <a:xfrm>
            <a:off x="14859000" y="2531415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rgbClr val="004AAD"/>
                </a:solidFill>
              </a:rPr>
              <a:t>%90 uyum</a:t>
            </a:r>
            <a:endParaRPr lang="en-GB" sz="2000" b="1" dirty="0">
              <a:solidFill>
                <a:srgbClr val="004AA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46EA9-026C-908B-1BAF-35B045EADA93}"/>
              </a:ext>
            </a:extLst>
          </p:cNvPr>
          <p:cNvSpPr txBox="1"/>
          <p:nvPr/>
        </p:nvSpPr>
        <p:spPr>
          <a:xfrm>
            <a:off x="14859000" y="4791045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rgbClr val="004AAD"/>
                </a:solidFill>
              </a:rPr>
              <a:t>%52 uyum</a:t>
            </a:r>
            <a:endParaRPr lang="en-GB" sz="2000" b="1" dirty="0">
              <a:solidFill>
                <a:srgbClr val="004A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8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159252" y="481013"/>
            <a:ext cx="5969496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YÖNTEM VE TEKNİKLER</a:t>
            </a:r>
          </a:p>
        </p:txBody>
      </p:sp>
      <p:pic>
        <p:nvPicPr>
          <p:cNvPr id="5" name="Picture 4" descr="A computer screen shot of a line of black and red rectangular objects">
            <a:extLst>
              <a:ext uri="{FF2B5EF4-FFF2-40B4-BE49-F238E27FC236}">
                <a16:creationId xmlns:a16="http://schemas.microsoft.com/office/drawing/2014/main" id="{1AAB4C9E-9A5E-CE51-CBFF-B6E2FF82C2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27598" r="2926" b="26816"/>
          <a:stretch/>
        </p:blipFill>
        <p:spPr>
          <a:xfrm>
            <a:off x="0" y="1257300"/>
            <a:ext cx="18288001" cy="415459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 descr="A graph showing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9D6A6A7-1E52-8DE8-8F35-1EC497EFAA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r="303" b="5290"/>
          <a:stretch/>
        </p:blipFill>
        <p:spPr>
          <a:xfrm>
            <a:off x="5486400" y="4000500"/>
            <a:ext cx="10894798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8A059-7D9B-C9A3-2F48-9EBF4FBD0454}"/>
              </a:ext>
            </a:extLst>
          </p:cNvPr>
          <p:cNvSpPr txBox="1"/>
          <p:nvPr/>
        </p:nvSpPr>
        <p:spPr>
          <a:xfrm>
            <a:off x="14395450" y="4457700"/>
            <a:ext cx="838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000" b="1" dirty="0"/>
              <a:t>%93,2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8770C-93AA-E938-A3C9-27D660C3EADF}"/>
              </a:ext>
            </a:extLst>
          </p:cNvPr>
          <p:cNvSpPr txBox="1"/>
          <p:nvPr/>
        </p:nvSpPr>
        <p:spPr>
          <a:xfrm>
            <a:off x="11245414" y="5296212"/>
            <a:ext cx="838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000" b="1" dirty="0"/>
              <a:t>%91,6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6FED8-10F1-9822-C54E-8B208C1264DD}"/>
              </a:ext>
            </a:extLst>
          </p:cNvPr>
          <p:cNvSpPr txBox="1"/>
          <p:nvPr/>
        </p:nvSpPr>
        <p:spPr>
          <a:xfrm>
            <a:off x="12407900" y="6162645"/>
            <a:ext cx="838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000" b="1" dirty="0"/>
              <a:t>%92,2</a:t>
            </a:r>
            <a:endParaRPr lang="en-GB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58B1-36B1-E614-CD46-B82D90E18805}"/>
              </a:ext>
            </a:extLst>
          </p:cNvPr>
          <p:cNvSpPr txBox="1"/>
          <p:nvPr/>
        </p:nvSpPr>
        <p:spPr>
          <a:xfrm>
            <a:off x="9861550" y="6991350"/>
            <a:ext cx="838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000" b="1" dirty="0"/>
              <a:t>%90,9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2425-DF69-F091-3760-AE8457A5A45A}"/>
              </a:ext>
            </a:extLst>
          </p:cNvPr>
          <p:cNvSpPr txBox="1"/>
          <p:nvPr/>
        </p:nvSpPr>
        <p:spPr>
          <a:xfrm>
            <a:off x="11626417" y="7858128"/>
            <a:ext cx="838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000" b="1" dirty="0"/>
              <a:t>%91,8</a:t>
            </a:r>
            <a:endParaRPr lang="en-GB" sz="1600" b="1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0DE61A5-B6A9-0870-5EC9-16EB24C9E1DD}"/>
              </a:ext>
            </a:extLst>
          </p:cNvPr>
          <p:cNvSpPr/>
          <p:nvPr/>
        </p:nvSpPr>
        <p:spPr>
          <a:xfrm rot="11007796">
            <a:off x="2540636" y="3398813"/>
            <a:ext cx="4476407" cy="3489374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0D68459-F6A4-D762-6BBD-8575C2042291}"/>
              </a:ext>
            </a:extLst>
          </p:cNvPr>
          <p:cNvSpPr/>
          <p:nvPr/>
        </p:nvSpPr>
        <p:spPr>
          <a:xfrm rot="5400000">
            <a:off x="4749800" y="6736010"/>
            <a:ext cx="134221" cy="28662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32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4698615" y="737668"/>
            <a:ext cx="8890769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MODEL EĞİTİMİ VE DEĞERLENDİRME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FD825-A439-8D99-643D-738801EC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55" y="2264466"/>
            <a:ext cx="8744437" cy="5554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DB046B-65BA-16B2-487C-2CF960285643}"/>
              </a:ext>
            </a:extLst>
          </p:cNvPr>
          <p:cNvSpPr txBox="1"/>
          <p:nvPr/>
        </p:nvSpPr>
        <p:spPr>
          <a:xfrm>
            <a:off x="12778555" y="4415135"/>
            <a:ext cx="2461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5400" b="1" dirty="0" err="1">
                <a:latin typeface="Arial Bold" panose="020B0704020202020204" pitchFamily="34" charset="0"/>
                <a:cs typeface="Arial Bold" panose="020B0704020202020204" pitchFamily="34" charset="0"/>
              </a:rPr>
              <a:t>Collab</a:t>
            </a:r>
            <a:endParaRPr lang="en-GB" sz="5400" dirty="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C607DC53-67DD-8BDF-BF1E-84A614FB2DDD}"/>
              </a:ext>
            </a:extLst>
          </p:cNvPr>
          <p:cNvSpPr/>
          <p:nvPr/>
        </p:nvSpPr>
        <p:spPr>
          <a:xfrm>
            <a:off x="11940355" y="4610100"/>
            <a:ext cx="533400" cy="533400"/>
          </a:xfrm>
          <a:prstGeom prst="plus">
            <a:avLst>
              <a:gd name="adj" fmla="val 4757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DD3FBFE9-5FCB-7ECA-20E8-8006B967B36F}"/>
              </a:ext>
            </a:extLst>
          </p:cNvPr>
          <p:cNvSpPr/>
          <p:nvPr/>
        </p:nvSpPr>
        <p:spPr>
          <a:xfrm>
            <a:off x="0" y="-2032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7581900" y="203200"/>
            <a:ext cx="3124200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SONUÇLAR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5B7C7BC-9E9F-B1C1-D04B-7C39ED6F2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"/>
          <a:stretch/>
        </p:blipFill>
        <p:spPr>
          <a:xfrm>
            <a:off x="764557" y="1555712"/>
            <a:ext cx="8362950" cy="6581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F3F5E-8194-7579-D7E6-B40F43C57CE4}"/>
              </a:ext>
            </a:extLst>
          </p:cNvPr>
          <p:cNvSpPr txBox="1"/>
          <p:nvPr/>
        </p:nvSpPr>
        <p:spPr>
          <a:xfrm>
            <a:off x="6255946" y="7610535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yönlendirici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B801D-9C4B-6C33-B9E4-155375FED6D6}"/>
              </a:ext>
            </a:extLst>
          </p:cNvPr>
          <p:cNvSpPr txBox="1"/>
          <p:nvPr/>
        </p:nvSpPr>
        <p:spPr>
          <a:xfrm rot="16200000">
            <a:off x="487940" y="6510666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yönlendirici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EB3F4-35DA-0133-0BB3-A770AD647E5E}"/>
              </a:ext>
            </a:extLst>
          </p:cNvPr>
          <p:cNvSpPr txBox="1"/>
          <p:nvPr/>
        </p:nvSpPr>
        <p:spPr>
          <a:xfrm>
            <a:off x="4277353" y="7623235"/>
            <a:ext cx="80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şiddet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C7910-9BE6-9A26-B9DD-93774815C98B}"/>
              </a:ext>
            </a:extLst>
          </p:cNvPr>
          <p:cNvSpPr txBox="1"/>
          <p:nvPr/>
        </p:nvSpPr>
        <p:spPr>
          <a:xfrm>
            <a:off x="4108510" y="7957747"/>
            <a:ext cx="11425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 err="1"/>
              <a:t>Predction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49344-2CAE-4493-8C18-A4D3CF614CE6}"/>
              </a:ext>
            </a:extLst>
          </p:cNvPr>
          <p:cNvSpPr txBox="1"/>
          <p:nvPr/>
        </p:nvSpPr>
        <p:spPr>
          <a:xfrm rot="16200000">
            <a:off x="758609" y="4563935"/>
            <a:ext cx="80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şiddet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A0DF0-D6FD-8764-29D0-D6C617D75D6F}"/>
              </a:ext>
            </a:extLst>
          </p:cNvPr>
          <p:cNvSpPr txBox="1"/>
          <p:nvPr/>
        </p:nvSpPr>
        <p:spPr>
          <a:xfrm rot="16200000">
            <a:off x="468035" y="4563935"/>
            <a:ext cx="80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 err="1"/>
              <a:t>Actual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18E4F-B162-EB95-1A49-A948CA1A759D}"/>
              </a:ext>
            </a:extLst>
          </p:cNvPr>
          <p:cNvSpPr txBox="1"/>
          <p:nvPr/>
        </p:nvSpPr>
        <p:spPr>
          <a:xfrm>
            <a:off x="2015165" y="7623235"/>
            <a:ext cx="6738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diğer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AA212-2BCA-533E-21C8-04EC2DA94D70}"/>
              </a:ext>
            </a:extLst>
          </p:cNvPr>
          <p:cNvSpPr txBox="1"/>
          <p:nvPr/>
        </p:nvSpPr>
        <p:spPr>
          <a:xfrm rot="16200000">
            <a:off x="798693" y="2614883"/>
            <a:ext cx="6738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diğer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7E8734-C51D-A1C9-DB8D-1859FD8B2165}"/>
              </a:ext>
            </a:extLst>
          </p:cNvPr>
          <p:cNvSpPr txBox="1"/>
          <p:nvPr/>
        </p:nvSpPr>
        <p:spPr>
          <a:xfrm>
            <a:off x="3125392" y="1451260"/>
            <a:ext cx="31087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b="1" dirty="0"/>
              <a:t> (</a:t>
            </a:r>
            <a:r>
              <a:rPr lang="tr-TR" b="1" dirty="0" err="1"/>
              <a:t>Percentage</a:t>
            </a:r>
            <a:r>
              <a:rPr lang="tr-TR" b="1" dirty="0"/>
              <a:t>)</a:t>
            </a:r>
            <a:endParaRPr lang="en-GB" b="1" dirty="0"/>
          </a:p>
        </p:txBody>
      </p:sp>
      <p:pic>
        <p:nvPicPr>
          <p:cNvPr id="17" name="Picture 16" descr="A graph with numbers and a diagram&#10;&#10;Description automatically generated with medium confidence">
            <a:extLst>
              <a:ext uri="{FF2B5EF4-FFF2-40B4-BE49-F238E27FC236}">
                <a16:creationId xmlns:a16="http://schemas.microsoft.com/office/drawing/2014/main" id="{B4D4417E-BDCB-62FA-CBBB-BBE457B67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25" y="1555713"/>
            <a:ext cx="7972301" cy="66179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BA1EEC-FA5F-BF0E-89E6-1033882CE8BE}"/>
              </a:ext>
            </a:extLst>
          </p:cNvPr>
          <p:cNvSpPr txBox="1"/>
          <p:nvPr/>
        </p:nvSpPr>
        <p:spPr>
          <a:xfrm>
            <a:off x="3695349" y="738668"/>
            <a:ext cx="1968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>
                <a:solidFill>
                  <a:srgbClr val="004AAD"/>
                </a:solidFill>
              </a:rPr>
              <a:t>LügatitBert</a:t>
            </a:r>
            <a:endParaRPr lang="en-GB" sz="2800" b="1" dirty="0">
              <a:solidFill>
                <a:srgbClr val="004AA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D2EE2C-B0C7-A1EA-FC6B-7D2599B70EF1}"/>
              </a:ext>
            </a:extLst>
          </p:cNvPr>
          <p:cNvSpPr txBox="1"/>
          <p:nvPr/>
        </p:nvSpPr>
        <p:spPr>
          <a:xfrm>
            <a:off x="12030075" y="738668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>
                <a:solidFill>
                  <a:srgbClr val="004AAD"/>
                </a:solidFill>
              </a:rPr>
              <a:t>LügatitHaberler</a:t>
            </a:r>
            <a:endParaRPr lang="en-GB" sz="2800" b="1" dirty="0">
              <a:solidFill>
                <a:srgbClr val="004AAD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766A78-6868-97F9-7F1B-850DDC2815B3}"/>
              </a:ext>
            </a:extLst>
          </p:cNvPr>
          <p:cNvSpPr txBox="1"/>
          <p:nvPr/>
        </p:nvSpPr>
        <p:spPr>
          <a:xfrm>
            <a:off x="2823957" y="8464422"/>
            <a:ext cx="327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F1 </a:t>
            </a:r>
            <a:r>
              <a:rPr lang="tr-TR" sz="3600" b="1" dirty="0" err="1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score</a:t>
            </a:r>
            <a:r>
              <a:rPr lang="tr-TR" sz="3600" b="1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: %95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CD465-5FAE-E592-4A6F-7584CC6F6582}"/>
              </a:ext>
            </a:extLst>
          </p:cNvPr>
          <p:cNvSpPr txBox="1"/>
          <p:nvPr/>
        </p:nvSpPr>
        <p:spPr>
          <a:xfrm>
            <a:off x="11689453" y="8327079"/>
            <a:ext cx="327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F1 </a:t>
            </a:r>
            <a:r>
              <a:rPr lang="tr-TR" sz="3600" b="1" dirty="0" err="1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score</a:t>
            </a:r>
            <a:r>
              <a:rPr lang="tr-TR" sz="3600" b="1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: %93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425766" y="485273"/>
            <a:ext cx="5436468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YOL HARİTASI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89D228-8308-9044-78C0-FAF45FCAC107}"/>
              </a:ext>
            </a:extLst>
          </p:cNvPr>
          <p:cNvSpPr/>
          <p:nvPr/>
        </p:nvSpPr>
        <p:spPr>
          <a:xfrm>
            <a:off x="2080240" y="5358727"/>
            <a:ext cx="609600" cy="609600"/>
          </a:xfrm>
          <a:prstGeom prst="rect">
            <a:avLst/>
          </a:prstGeom>
          <a:noFill/>
          <a:ln w="168275" cmpd="thinThick">
            <a:solidFill>
              <a:srgbClr val="004A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0CC4BE-5706-1DE2-EF82-75E54F264680}"/>
              </a:ext>
            </a:extLst>
          </p:cNvPr>
          <p:cNvSpPr/>
          <p:nvPr/>
        </p:nvSpPr>
        <p:spPr>
          <a:xfrm>
            <a:off x="5562600" y="5358727"/>
            <a:ext cx="609600" cy="609600"/>
          </a:xfrm>
          <a:prstGeom prst="rect">
            <a:avLst/>
          </a:prstGeom>
          <a:noFill/>
          <a:ln w="168275" cmpd="thinThick">
            <a:solidFill>
              <a:srgbClr val="004A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BED6C-0419-E6E7-4047-54345EB1E4DE}"/>
              </a:ext>
            </a:extLst>
          </p:cNvPr>
          <p:cNvSpPr/>
          <p:nvPr/>
        </p:nvSpPr>
        <p:spPr>
          <a:xfrm>
            <a:off x="11606365" y="5358727"/>
            <a:ext cx="609600" cy="609600"/>
          </a:xfrm>
          <a:prstGeom prst="rect">
            <a:avLst/>
          </a:prstGeom>
          <a:noFill/>
          <a:ln w="168275" cmpd="thinThick">
            <a:solidFill>
              <a:srgbClr val="004A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50B049-9C07-B88C-390C-639BDD84AC34}"/>
              </a:ext>
            </a:extLst>
          </p:cNvPr>
          <p:cNvSpPr/>
          <p:nvPr/>
        </p:nvSpPr>
        <p:spPr>
          <a:xfrm>
            <a:off x="15565581" y="5358727"/>
            <a:ext cx="609600" cy="609600"/>
          </a:xfrm>
          <a:prstGeom prst="rect">
            <a:avLst/>
          </a:prstGeom>
          <a:noFill/>
          <a:ln w="168275" cmpd="thinThick">
            <a:solidFill>
              <a:srgbClr val="004A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AE698C-B6B1-631D-4D48-0441BDB37543}"/>
              </a:ext>
            </a:extLst>
          </p:cNvPr>
          <p:cNvSpPr/>
          <p:nvPr/>
        </p:nvSpPr>
        <p:spPr>
          <a:xfrm>
            <a:off x="9525000" y="5358727"/>
            <a:ext cx="609600" cy="609600"/>
          </a:xfrm>
          <a:prstGeom prst="rect">
            <a:avLst/>
          </a:prstGeom>
          <a:noFill/>
          <a:ln w="168275" cmpd="thinThick">
            <a:solidFill>
              <a:srgbClr val="004A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F5FED8-31A2-5639-7A76-A2F3A341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79" y="7356060"/>
            <a:ext cx="1630721" cy="12271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C19AAF-0080-713D-A4FD-9E45830F1EB4}"/>
              </a:ext>
            </a:extLst>
          </p:cNvPr>
          <p:cNvSpPr txBox="1"/>
          <p:nvPr/>
        </p:nvSpPr>
        <p:spPr>
          <a:xfrm>
            <a:off x="4686300" y="3329645"/>
            <a:ext cx="240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Diğer yarışmalar</a:t>
            </a:r>
          </a:p>
          <a:p>
            <a:pPr algn="ctr"/>
            <a:r>
              <a:rPr lang="tr-TR" sz="2400" b="1" dirty="0"/>
              <a:t>ve</a:t>
            </a:r>
          </a:p>
          <a:p>
            <a:pPr algn="ctr"/>
            <a:r>
              <a:rPr lang="tr-TR" sz="2400" b="1" dirty="0"/>
              <a:t>grubun büyümesi</a:t>
            </a:r>
            <a:endParaRPr lang="en-GB" sz="2400" b="1" dirty="0"/>
          </a:p>
        </p:txBody>
      </p:sp>
      <p:pic>
        <p:nvPicPr>
          <p:cNvPr id="16" name="Graphic 15" descr="Trophy outline">
            <a:extLst>
              <a:ext uri="{FF2B5EF4-FFF2-40B4-BE49-F238E27FC236}">
                <a16:creationId xmlns:a16="http://schemas.microsoft.com/office/drawing/2014/main" id="{31C1D7E5-E344-4FF4-672F-0ADF434B4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0440" y="2460723"/>
            <a:ext cx="793919" cy="7939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FDED89-5699-585C-BB3E-AA389150E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601" y="7356060"/>
            <a:ext cx="1344327" cy="1227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348A01-AB5E-C95A-8A0B-BA4E893191FD}"/>
              </a:ext>
            </a:extLst>
          </p:cNvPr>
          <p:cNvSpPr txBox="1"/>
          <p:nvPr/>
        </p:nvSpPr>
        <p:spPr>
          <a:xfrm>
            <a:off x="8082113" y="6894394"/>
            <a:ext cx="354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Girişim destek programları</a:t>
            </a:r>
            <a:endParaRPr lang="en-GB" sz="2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35B630-55BC-4E64-CDC9-46735982B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9839" y="2371053"/>
            <a:ext cx="1362652" cy="10152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A7B25D-ABF5-C448-8539-ADFADCF22085}"/>
              </a:ext>
            </a:extLst>
          </p:cNvPr>
          <p:cNvSpPr txBox="1"/>
          <p:nvPr/>
        </p:nvSpPr>
        <p:spPr>
          <a:xfrm>
            <a:off x="10868330" y="3631597"/>
            <a:ext cx="2085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Ülke içi hizmet</a:t>
            </a:r>
            <a:endParaRPr lang="en-GB" sz="2400" b="1" dirty="0"/>
          </a:p>
        </p:txBody>
      </p:sp>
      <p:pic>
        <p:nvPicPr>
          <p:cNvPr id="24" name="Graphic 23" descr="Earth globe: Africa and Europe with solid fill">
            <a:extLst>
              <a:ext uri="{FF2B5EF4-FFF2-40B4-BE49-F238E27FC236}">
                <a16:creationId xmlns:a16="http://schemas.microsoft.com/office/drawing/2014/main" id="{2E14FF68-8698-1BB6-8818-D26CF0F9EC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70422" y="7263727"/>
            <a:ext cx="1227131" cy="1227131"/>
          </a:xfrm>
          <a:prstGeom prst="rect">
            <a:avLst/>
          </a:prstGeom>
          <a:effectLst>
            <a:innerShdw blurRad="177800">
              <a:prstClr val="black"/>
            </a:inn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F85C42-218F-93A9-C129-3F59FB6C4514}"/>
              </a:ext>
            </a:extLst>
          </p:cNvPr>
          <p:cNvSpPr txBox="1"/>
          <p:nvPr/>
        </p:nvSpPr>
        <p:spPr>
          <a:xfrm>
            <a:off x="14901920" y="6894395"/>
            <a:ext cx="201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Global hizmet</a:t>
            </a:r>
            <a:endParaRPr lang="en-GB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0637D3-0736-187D-4878-9E357CF5561E}"/>
              </a:ext>
            </a:extLst>
          </p:cNvPr>
          <p:cNvCxnSpPr>
            <a:stCxn id="6" idx="2"/>
          </p:cNvCxnSpPr>
          <p:nvPr/>
        </p:nvCxnSpPr>
        <p:spPr>
          <a:xfrm flipH="1">
            <a:off x="2385039" y="5968327"/>
            <a:ext cx="1" cy="1156899"/>
          </a:xfrm>
          <a:prstGeom prst="straightConnector1">
            <a:avLst/>
          </a:prstGeom>
          <a:ln w="38100">
            <a:solidFill>
              <a:srgbClr val="004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8B3B33-AAAD-BBE4-D32F-26CBF418E06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853764" y="6055774"/>
            <a:ext cx="0" cy="838620"/>
          </a:xfrm>
          <a:prstGeom prst="straightConnector1">
            <a:avLst/>
          </a:prstGeom>
          <a:ln w="38100">
            <a:solidFill>
              <a:srgbClr val="004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7CEB44-4987-86DD-EC9B-5DEAC446BE23}"/>
              </a:ext>
            </a:extLst>
          </p:cNvPr>
          <p:cNvCxnSpPr>
            <a:cxnSpLocks/>
          </p:cNvCxnSpPr>
          <p:nvPr/>
        </p:nvCxnSpPr>
        <p:spPr>
          <a:xfrm>
            <a:off x="15865616" y="6069306"/>
            <a:ext cx="0" cy="838620"/>
          </a:xfrm>
          <a:prstGeom prst="straightConnector1">
            <a:avLst/>
          </a:prstGeom>
          <a:ln w="38100">
            <a:solidFill>
              <a:srgbClr val="004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CFAFA7-F570-DE36-B6E3-0220F412AE5C}"/>
              </a:ext>
            </a:extLst>
          </p:cNvPr>
          <p:cNvCxnSpPr>
            <a:cxnSpLocks/>
          </p:cNvCxnSpPr>
          <p:nvPr/>
        </p:nvCxnSpPr>
        <p:spPr>
          <a:xfrm flipV="1">
            <a:off x="5867400" y="4591472"/>
            <a:ext cx="0" cy="680842"/>
          </a:xfrm>
          <a:prstGeom prst="straightConnector1">
            <a:avLst/>
          </a:prstGeom>
          <a:ln w="38100">
            <a:solidFill>
              <a:srgbClr val="004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F90E6E-8BF7-1A62-93C9-E207BD389568}"/>
              </a:ext>
            </a:extLst>
          </p:cNvPr>
          <p:cNvCxnSpPr>
            <a:cxnSpLocks/>
          </p:cNvCxnSpPr>
          <p:nvPr/>
        </p:nvCxnSpPr>
        <p:spPr>
          <a:xfrm flipV="1">
            <a:off x="11911165" y="4125760"/>
            <a:ext cx="0" cy="1132040"/>
          </a:xfrm>
          <a:prstGeom prst="straightConnector1">
            <a:avLst/>
          </a:prstGeom>
          <a:ln w="38100">
            <a:solidFill>
              <a:srgbClr val="004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8A25860-4B6F-046B-AB10-84B3DA606E03}"/>
              </a:ext>
            </a:extLst>
          </p:cNvPr>
          <p:cNvCxnSpPr>
            <a:cxnSpLocks/>
          </p:cNvCxnSpPr>
          <p:nvPr/>
        </p:nvCxnSpPr>
        <p:spPr>
          <a:xfrm>
            <a:off x="7772400" y="3386262"/>
            <a:ext cx="0" cy="3969797"/>
          </a:xfrm>
          <a:prstGeom prst="line">
            <a:avLst/>
          </a:prstGeom>
          <a:ln w="571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D45558-AEB4-A393-3966-4401B497B130}"/>
              </a:ext>
            </a:extLst>
          </p:cNvPr>
          <p:cNvCxnSpPr>
            <a:cxnSpLocks/>
          </p:cNvCxnSpPr>
          <p:nvPr/>
        </p:nvCxnSpPr>
        <p:spPr>
          <a:xfrm>
            <a:off x="14097000" y="3254642"/>
            <a:ext cx="0" cy="4101417"/>
          </a:xfrm>
          <a:prstGeom prst="line">
            <a:avLst/>
          </a:prstGeom>
          <a:ln w="571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98C9FEB-D754-271B-0C43-832EF1E25319}"/>
              </a:ext>
            </a:extLst>
          </p:cNvPr>
          <p:cNvSpPr txBox="1"/>
          <p:nvPr/>
        </p:nvSpPr>
        <p:spPr>
          <a:xfrm>
            <a:off x="5181598" y="1403213"/>
            <a:ext cx="137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b="1" dirty="0">
                <a:solidFill>
                  <a:srgbClr val="004AAD"/>
                </a:solidFill>
              </a:rPr>
              <a:t>1 yıl</a:t>
            </a:r>
            <a:endParaRPr lang="en-GB" sz="3600" b="1" dirty="0">
              <a:solidFill>
                <a:srgbClr val="004AAD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ACB032-03EB-4A83-3BE9-048831810033}"/>
              </a:ext>
            </a:extLst>
          </p:cNvPr>
          <p:cNvSpPr txBox="1"/>
          <p:nvPr/>
        </p:nvSpPr>
        <p:spPr>
          <a:xfrm>
            <a:off x="10236617" y="1403213"/>
            <a:ext cx="126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b="1" dirty="0">
                <a:solidFill>
                  <a:srgbClr val="004AAD"/>
                </a:solidFill>
              </a:rPr>
              <a:t>5 yıl</a:t>
            </a:r>
            <a:endParaRPr lang="en-GB" sz="3600" b="1" dirty="0">
              <a:solidFill>
                <a:srgbClr val="004AAD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550E1B-68CA-247C-E2B5-AAEE1052E980}"/>
              </a:ext>
            </a:extLst>
          </p:cNvPr>
          <p:cNvSpPr txBox="1"/>
          <p:nvPr/>
        </p:nvSpPr>
        <p:spPr>
          <a:xfrm>
            <a:off x="15008359" y="1432868"/>
            <a:ext cx="1724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b="1" dirty="0">
                <a:solidFill>
                  <a:srgbClr val="004AAD"/>
                </a:solidFill>
              </a:rPr>
              <a:t>10 yıl</a:t>
            </a:r>
            <a:endParaRPr lang="en-GB" sz="3600" b="1" dirty="0">
              <a:solidFill>
                <a:srgbClr val="004AAD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1A0E70-F52C-002A-82DF-42DA313578F6}"/>
              </a:ext>
            </a:extLst>
          </p:cNvPr>
          <p:cNvCxnSpPr>
            <a:cxnSpLocks/>
          </p:cNvCxnSpPr>
          <p:nvPr/>
        </p:nvCxnSpPr>
        <p:spPr>
          <a:xfrm>
            <a:off x="4114800" y="3329645"/>
            <a:ext cx="0" cy="3969797"/>
          </a:xfrm>
          <a:prstGeom prst="line">
            <a:avLst/>
          </a:prstGeom>
          <a:ln w="571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394001" y="679899"/>
            <a:ext cx="9499997" cy="585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DEMO VİDEO</a:t>
            </a: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MUZ - WEB KAREKODUMUZ</a:t>
            </a:r>
            <a:endParaRPr lang="en-US" sz="3599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5" name="EditlenmişDemoGif">
            <a:hlinkClick r:id="" action="ppaction://media"/>
            <a:extLst>
              <a:ext uri="{FF2B5EF4-FFF2-40B4-BE49-F238E27FC236}">
                <a16:creationId xmlns:a16="http://schemas.microsoft.com/office/drawing/2014/main" id="{F355B926-C519-0C9F-7720-48B39F1C8E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590" y="1931276"/>
            <a:ext cx="11040533" cy="621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8F174-963E-0FF9-82C9-E3F88C828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607" y="1945728"/>
            <a:ext cx="6086803" cy="6086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123325" y="3635861"/>
            <a:ext cx="16041351" cy="157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8"/>
              </a:lnSpc>
              <a:spcBef>
                <a:spcPct val="0"/>
              </a:spcBef>
            </a:pPr>
            <a:r>
              <a:rPr lang="en-US" sz="9184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TEŞEKKÜRLER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000" y="22066"/>
            <a:ext cx="18669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873789" y="498944"/>
            <a:ext cx="2540422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EKİBİMİZ</a:t>
            </a:r>
          </a:p>
        </p:txBody>
      </p:sp>
      <p:pic>
        <p:nvPicPr>
          <p:cNvPr id="6" name="Picture 5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5FBAC6ED-01B4-925A-161E-CF7ABC8B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99" b="16642"/>
          <a:stretch/>
        </p:blipFill>
        <p:spPr>
          <a:xfrm>
            <a:off x="9745926" y="1633491"/>
            <a:ext cx="2805599" cy="2826600"/>
          </a:xfrm>
          <a:prstGeom prst="rect">
            <a:avLst/>
          </a:prstGeom>
          <a:ln w="25400">
            <a:noFill/>
          </a:ln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D8FEA999-638B-E72A-E418-E5D634108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7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82" y="1633491"/>
            <a:ext cx="2826600" cy="2826600"/>
          </a:xfrm>
          <a:prstGeom prst="rect">
            <a:avLst/>
          </a:prstGeom>
          <a:ln w="254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9B77B2-2BB4-DC08-DE2A-E59EAD6B1EA1}"/>
              </a:ext>
            </a:extLst>
          </p:cNvPr>
          <p:cNvSpPr txBox="1"/>
          <p:nvPr/>
        </p:nvSpPr>
        <p:spPr>
          <a:xfrm>
            <a:off x="1604743" y="4645646"/>
            <a:ext cx="263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Ahmet Tanrıkulu</a:t>
            </a:r>
            <a:endParaRPr lang="en-GB" sz="2800" b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CAF80-7233-F475-01EF-3CD4F5588A13}"/>
              </a:ext>
            </a:extLst>
          </p:cNvPr>
          <p:cNvSpPr txBox="1"/>
          <p:nvPr/>
        </p:nvSpPr>
        <p:spPr>
          <a:xfrm>
            <a:off x="10193645" y="4642346"/>
            <a:ext cx="191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Serin Evcim</a:t>
            </a:r>
            <a:endParaRPr lang="en-GB" sz="2800" b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CCEFC-C77E-91DC-F875-60DEF21AFA5D}"/>
              </a:ext>
            </a:extLst>
          </p:cNvPr>
          <p:cNvSpPr txBox="1"/>
          <p:nvPr/>
        </p:nvSpPr>
        <p:spPr>
          <a:xfrm>
            <a:off x="5569384" y="4642346"/>
            <a:ext cx="2950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Yusuf Mirza Çoban</a:t>
            </a:r>
            <a:endParaRPr lang="en-GB" sz="2800" b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26E81-3B16-CA90-9DA3-D3C9006C3F6F}"/>
              </a:ext>
            </a:extLst>
          </p:cNvPr>
          <p:cNvSpPr txBox="1"/>
          <p:nvPr/>
        </p:nvSpPr>
        <p:spPr>
          <a:xfrm>
            <a:off x="14195087" y="4642346"/>
            <a:ext cx="1922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Emir Arıkan</a:t>
            </a:r>
            <a:endParaRPr lang="en-GB" sz="2800" b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00B2D-8683-5ABB-19A3-EC998CFF81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3601" t="6267" r="4639" b="13321"/>
          <a:stretch/>
        </p:blipFill>
        <p:spPr>
          <a:xfrm>
            <a:off x="1143000" y="6113342"/>
            <a:ext cx="1253702" cy="3721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03E34-B8BA-21DD-8772-777AA3107FB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2000"/>
                    </a14:imgEffect>
                    <a14:imgEffect>
                      <a14:colorTemperature colorTemp="6517"/>
                    </a14:imgEffect>
                    <a14:imgEffect>
                      <a14:saturation sat="105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rcRect t="6751"/>
          <a:stretch/>
        </p:blipFill>
        <p:spPr>
          <a:xfrm>
            <a:off x="10295423" y="6211854"/>
            <a:ext cx="1770045" cy="444265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5A499A-6A65-2B3F-0815-933B24C6DA0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853" r="1237" b="3851"/>
          <a:stretch/>
        </p:blipFill>
        <p:spPr>
          <a:xfrm>
            <a:off x="14154380" y="6270668"/>
            <a:ext cx="1770045" cy="367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97F97D-6E60-DB61-5366-BD1BA09259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1530" y="6095004"/>
            <a:ext cx="1812296" cy="372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12678C-A0F6-D233-A287-B1C3DF90AA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9753" y="5445687"/>
            <a:ext cx="1812328" cy="5004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074FAC-0380-A618-30A3-056626A5EB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6098" y="5453352"/>
            <a:ext cx="1917605" cy="5295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7CCDA5-CF64-F044-5ECD-25D0F7773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26880" y="5431612"/>
            <a:ext cx="1917605" cy="5295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43674-BA73-82BA-2B2B-D018A9FC1D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80601" y="5453352"/>
            <a:ext cx="1917605" cy="529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44843-6FAD-7891-7F2C-461ADE9F4F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1657" y="6970826"/>
            <a:ext cx="2097576" cy="4586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240DDA-5E2E-B4EE-FF92-BF0F0CF9C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278" y="6998040"/>
            <a:ext cx="1849833" cy="36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29240-1E04-E028-BB81-301C61D7CB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3173" y="6998040"/>
            <a:ext cx="813356" cy="1038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3800F2-4FBF-9B24-AE29-A9CDEFC6E7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1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5917" y="7600158"/>
            <a:ext cx="1550555" cy="4363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D25302-62C7-2B2F-0D31-21EF3B2E405A}"/>
              </a:ext>
            </a:extLst>
          </p:cNvPr>
          <p:cNvCxnSpPr>
            <a:cxnSpLocks/>
          </p:cNvCxnSpPr>
          <p:nvPr/>
        </p:nvCxnSpPr>
        <p:spPr>
          <a:xfrm>
            <a:off x="1292639" y="6819900"/>
            <a:ext cx="3203472" cy="0"/>
          </a:xfrm>
          <a:prstGeom prst="line">
            <a:avLst/>
          </a:prstGeom>
          <a:ln w="57150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9C64A08-10A2-FB44-E7BF-D515FCC014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79283" y="7016470"/>
            <a:ext cx="1714420" cy="1151605"/>
          </a:xfrm>
          <a:prstGeom prst="rect">
            <a:avLst/>
          </a:prstGeom>
        </p:spPr>
      </p:pic>
      <p:pic>
        <p:nvPicPr>
          <p:cNvPr id="1028" name="Picture 4" descr="TOBB ETU Bilgisayar Topluluğu (@tobb_bilgisayar_toplulugu) • Instagram  photos and videos">
            <a:extLst>
              <a:ext uri="{FF2B5EF4-FFF2-40B4-BE49-F238E27FC236}">
                <a16:creationId xmlns:a16="http://schemas.microsoft.com/office/drawing/2014/main" id="{7D3B8478-9CBE-B649-E1C9-2E7209410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7" t="14444" r="28666" b="39333"/>
          <a:stretch/>
        </p:blipFill>
        <p:spPr bwMode="auto">
          <a:xfrm>
            <a:off x="5877690" y="6240850"/>
            <a:ext cx="567808" cy="6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BB ETU Bilgisayar Topluluğu (@tobb_bilgisayar_toplulugu) • Instagram  photos and videos">
            <a:extLst>
              <a:ext uri="{FF2B5EF4-FFF2-40B4-BE49-F238E27FC236}">
                <a16:creationId xmlns:a16="http://schemas.microsoft.com/office/drawing/2014/main" id="{9A1BBB49-ABE6-7045-0BB2-A3A3A8E9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1" t="63516" r="25112" b="14445"/>
          <a:stretch/>
        </p:blipFill>
        <p:spPr bwMode="auto">
          <a:xfrm>
            <a:off x="6465785" y="6292339"/>
            <a:ext cx="1227918" cy="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FBCC55-7CF8-88E7-365F-34252BEBBA47}"/>
              </a:ext>
            </a:extLst>
          </p:cNvPr>
          <p:cNvCxnSpPr>
            <a:cxnSpLocks/>
          </p:cNvCxnSpPr>
          <p:nvPr/>
        </p:nvCxnSpPr>
        <p:spPr>
          <a:xfrm>
            <a:off x="5567688" y="6199154"/>
            <a:ext cx="2951610" cy="0"/>
          </a:xfrm>
          <a:prstGeom prst="line">
            <a:avLst/>
          </a:prstGeom>
          <a:ln w="57150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utoShape 10">
            <a:extLst>
              <a:ext uri="{FF2B5EF4-FFF2-40B4-BE49-F238E27FC236}">
                <a16:creationId xmlns:a16="http://schemas.microsoft.com/office/drawing/2014/main" id="{35008ECC-D151-6203-9C4A-44BE654BF3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2" name="Picture 3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A9DA977-2A4E-33CF-19C3-12EBDB27F24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12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4" t="12914" r="33724" b="29838"/>
          <a:stretch/>
        </p:blipFill>
        <p:spPr>
          <a:xfrm>
            <a:off x="5567688" y="1633491"/>
            <a:ext cx="2950231" cy="2840065"/>
          </a:xfrm>
          <a:prstGeom prst="rect">
            <a:avLst/>
          </a:prstGeom>
        </p:spPr>
      </p:pic>
      <p:pic>
        <p:nvPicPr>
          <p:cNvPr id="36" name="Picture 35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E473E578-EC98-16BB-6701-14D8F31589FF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4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1" t="1934" r="28254" b="30694"/>
          <a:stretch/>
        </p:blipFill>
        <p:spPr>
          <a:xfrm>
            <a:off x="13702067" y="1633491"/>
            <a:ext cx="2875318" cy="28400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6857777" y="753437"/>
            <a:ext cx="4572446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PROJENİN TANIMI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654" y="4181698"/>
            <a:ext cx="6833876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tr-TR" sz="4400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Sosyal medya platformları insanları </a:t>
            </a:r>
            <a:r>
              <a:rPr lang="tr-TR" sz="5400" b="1" dirty="0">
                <a:solidFill>
                  <a:srgbClr val="F49EB5"/>
                </a:solidFill>
                <a:effectLst>
                  <a:innerShdw blurRad="76200">
                    <a:prstClr val="black"/>
                  </a:innerShdw>
                </a:effectLst>
                <a:latin typeface="Arial"/>
                <a:ea typeface="Arial"/>
                <a:cs typeface="Arial"/>
                <a:sym typeface="Arial"/>
              </a:rPr>
              <a:t>yönlendirmek</a:t>
            </a:r>
            <a:endParaRPr lang="tr-TR" sz="4800" b="1" dirty="0">
              <a:solidFill>
                <a:srgbClr val="004AAD"/>
              </a:solidFill>
              <a:effectLst>
                <a:innerShdw blurRad="76200">
                  <a:prstClr val="black"/>
                </a:innerShdw>
              </a:effectLst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r>
              <a:rPr lang="tr-TR" sz="4400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için kullanılıyor.</a:t>
            </a:r>
            <a:endParaRPr lang="en-US" sz="4400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D84F864A-FD81-43C9-BA70-58EABF23D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1141" y="5569554"/>
            <a:ext cx="1284135" cy="1284135"/>
          </a:xfrm>
          <a:prstGeom prst="rect">
            <a:avLst/>
          </a:prstGeom>
          <a:effectLst>
            <a:innerShdw blurRad="152400">
              <a:prstClr val="black"/>
            </a:innerShdw>
          </a:effectLst>
        </p:spPr>
      </p:pic>
      <p:pic>
        <p:nvPicPr>
          <p:cNvPr id="8" name="Graphic 7" descr="Social network with solid fill">
            <a:extLst>
              <a:ext uri="{FF2B5EF4-FFF2-40B4-BE49-F238E27FC236}">
                <a16:creationId xmlns:a16="http://schemas.microsoft.com/office/drawing/2014/main" id="{AF232A39-FD28-C4B6-9022-AAC7D3357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1141" y="3756327"/>
            <a:ext cx="1284135" cy="1284135"/>
          </a:xfrm>
          <a:prstGeom prst="rect">
            <a:avLst/>
          </a:prstGeom>
          <a:effectLst>
            <a:innerShdw blurRad="127000">
              <a:prstClr val="black"/>
            </a:innerShdw>
          </a:effectLst>
        </p:spPr>
      </p:pic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224C5D16-E0DE-EA4E-8DFD-E528B6642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1141" y="1943100"/>
            <a:ext cx="1284135" cy="1284135"/>
          </a:xfrm>
          <a:prstGeom prst="rect">
            <a:avLst/>
          </a:prstGeom>
          <a:effectLst>
            <a:innerShdw blurRad="508000">
              <a:prstClr val="black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850829-05E8-1BFB-A45E-C080207F21AE}"/>
              </a:ext>
            </a:extLst>
          </p:cNvPr>
          <p:cNvSpPr txBox="1"/>
          <p:nvPr/>
        </p:nvSpPr>
        <p:spPr>
          <a:xfrm>
            <a:off x="11049000" y="2108113"/>
            <a:ext cx="581198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r-TR" sz="2800" dirty="0"/>
              <a:t>İnsanların </a:t>
            </a:r>
            <a:r>
              <a:rPr lang="tr-TR" sz="2800" b="1" dirty="0">
                <a:solidFill>
                  <a:srgbClr val="F49EB5"/>
                </a:solidFill>
              </a:rPr>
              <a:t>hassas duygularına</a:t>
            </a:r>
            <a:r>
              <a:rPr lang="tr-TR" sz="2800" dirty="0">
                <a:solidFill>
                  <a:srgbClr val="F49EB5"/>
                </a:solidFill>
              </a:rPr>
              <a:t> </a:t>
            </a:r>
            <a:r>
              <a:rPr lang="tr-TR" sz="2800" dirty="0"/>
              <a:t>hitap ediliyor</a:t>
            </a:r>
            <a:endParaRPr lang="en-GB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B0F8F-6B77-1922-1AAA-E2B99F969A28}"/>
              </a:ext>
            </a:extLst>
          </p:cNvPr>
          <p:cNvSpPr txBox="1"/>
          <p:nvPr/>
        </p:nvSpPr>
        <p:spPr>
          <a:xfrm>
            <a:off x="11049000" y="3918348"/>
            <a:ext cx="5278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Global bir ağda fikirlerin </a:t>
            </a:r>
            <a:r>
              <a:rPr lang="tr-TR" sz="2800" b="1" dirty="0">
                <a:solidFill>
                  <a:srgbClr val="F49EB5"/>
                </a:solidFill>
              </a:rPr>
              <a:t>yayılma hızı</a:t>
            </a:r>
            <a:r>
              <a:rPr lang="tr-TR" sz="2800" dirty="0">
                <a:solidFill>
                  <a:srgbClr val="F49EB5"/>
                </a:solidFill>
              </a:rPr>
              <a:t> </a:t>
            </a:r>
            <a:r>
              <a:rPr lang="tr-TR" sz="2800" dirty="0"/>
              <a:t>ve imkanı oldukça fazla</a:t>
            </a:r>
            <a:endParaRPr lang="en-GB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40225-BD76-2604-1469-9AFA9BD0E637}"/>
              </a:ext>
            </a:extLst>
          </p:cNvPr>
          <p:cNvSpPr txBox="1"/>
          <p:nvPr/>
        </p:nvSpPr>
        <p:spPr>
          <a:xfrm>
            <a:off x="13030200" y="3705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F52A6-03C9-8EBA-948A-DC9CC94AFCD5}"/>
              </a:ext>
            </a:extLst>
          </p:cNvPr>
          <p:cNvSpPr txBox="1"/>
          <p:nvPr/>
        </p:nvSpPr>
        <p:spPr>
          <a:xfrm>
            <a:off x="11049000" y="5734567"/>
            <a:ext cx="5278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Sosyal baloncuk oluşturarak </a:t>
            </a:r>
            <a:r>
              <a:rPr lang="tr-TR" sz="2800" b="1" dirty="0">
                <a:solidFill>
                  <a:srgbClr val="F49EB5"/>
                </a:solidFill>
              </a:rPr>
              <a:t>aidiyet hissi</a:t>
            </a:r>
            <a:r>
              <a:rPr lang="tr-TR" sz="2800" dirty="0">
                <a:solidFill>
                  <a:srgbClr val="F49EB5"/>
                </a:solidFill>
              </a:rPr>
              <a:t> </a:t>
            </a:r>
            <a:r>
              <a:rPr lang="tr-TR" sz="2800" dirty="0"/>
              <a:t>yaratmak daha kolay</a:t>
            </a:r>
            <a:endParaRPr lang="en-GB" sz="2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BDE5DF-FFAE-C758-45F8-90440703640D}"/>
              </a:ext>
            </a:extLst>
          </p:cNvPr>
          <p:cNvCxnSpPr>
            <a:cxnSpLocks/>
          </p:cNvCxnSpPr>
          <p:nvPr/>
        </p:nvCxnSpPr>
        <p:spPr>
          <a:xfrm>
            <a:off x="8153400" y="2209800"/>
            <a:ext cx="0" cy="5867400"/>
          </a:xfrm>
          <a:prstGeom prst="line">
            <a:avLst/>
          </a:prstGeom>
          <a:ln w="57150" cmpd="dbl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Anger Symbol with solid fill">
            <a:extLst>
              <a:ext uri="{FF2B5EF4-FFF2-40B4-BE49-F238E27FC236}">
                <a16:creationId xmlns:a16="http://schemas.microsoft.com/office/drawing/2014/main" id="{A504FDF8-9FD2-476D-25C7-4CFFF29C2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7457748"/>
            <a:ext cx="914400" cy="914400"/>
          </a:xfrm>
          <a:prstGeom prst="rect">
            <a:avLst/>
          </a:prstGeom>
          <a:effectLst>
            <a:innerShdw blurRad="101600">
              <a:prstClr val="black"/>
            </a:innerShdw>
          </a:effectLst>
        </p:spPr>
      </p:pic>
      <p:pic>
        <p:nvPicPr>
          <p:cNvPr id="20" name="Graphic 19" descr="Collision with solid fill">
            <a:extLst>
              <a:ext uri="{FF2B5EF4-FFF2-40B4-BE49-F238E27FC236}">
                <a16:creationId xmlns:a16="http://schemas.microsoft.com/office/drawing/2014/main" id="{F84E006D-429F-F1F4-57D6-A39EE2BEA5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28076" y="7477705"/>
            <a:ext cx="914400" cy="914400"/>
          </a:xfrm>
          <a:prstGeom prst="rect">
            <a:avLst/>
          </a:prstGeom>
          <a:effectLst>
            <a:innerShdw blurRad="101600">
              <a:prstClr val="black"/>
            </a:innerShdw>
          </a:effectLst>
        </p:spPr>
      </p:pic>
      <p:pic>
        <p:nvPicPr>
          <p:cNvPr id="17" name="Graphic 16" descr="Clenched Fist outline">
            <a:extLst>
              <a:ext uri="{FF2B5EF4-FFF2-40B4-BE49-F238E27FC236}">
                <a16:creationId xmlns:a16="http://schemas.microsoft.com/office/drawing/2014/main" id="{8E9CF5CD-6968-3123-3A2F-6B1F328DF7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6008" y="7429500"/>
            <a:ext cx="914400" cy="914400"/>
          </a:xfrm>
          <a:prstGeom prst="rect">
            <a:avLst/>
          </a:prstGeom>
          <a:effectLst>
            <a:innerShdw blurRad="254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70C010-0BB4-136E-141A-C81F607141A6}"/>
              </a:ext>
            </a:extLst>
          </p:cNvPr>
          <p:cNvSpPr txBox="1"/>
          <p:nvPr/>
        </p:nvSpPr>
        <p:spPr>
          <a:xfrm>
            <a:off x="11049000" y="7389793"/>
            <a:ext cx="5278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rgbClr val="F49EB5"/>
                </a:solidFill>
              </a:rPr>
              <a:t>Toplumsal huzuru </a:t>
            </a:r>
            <a:r>
              <a:rPr lang="tr-TR" sz="2800" dirty="0"/>
              <a:t>bozacak geniş çaplı eylemlere sebep oluyor</a:t>
            </a:r>
            <a:endParaRPr lang="en-GB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0BFD6B31-2309-4015-6BAC-20E09AF949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F15A9-29F1-D1D4-40AC-728D3080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703" y="3664433"/>
            <a:ext cx="7978016" cy="5163613"/>
          </a:xfrm>
          <a:prstGeom prst="rect">
            <a:avLst/>
          </a:prstGeom>
        </p:spPr>
      </p:pic>
      <p:pic>
        <p:nvPicPr>
          <p:cNvPr id="3074" name="Picture 2" descr="BlackLivesMatter tweets vanishing 10 years after hashtag started">
            <a:extLst>
              <a:ext uri="{FF2B5EF4-FFF2-40B4-BE49-F238E27FC236}">
                <a16:creationId xmlns:a16="http://schemas.microsoft.com/office/drawing/2014/main" id="{B8DC8B53-A5E9-39B0-A562-83A130EF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6" y="1983388"/>
            <a:ext cx="6921485" cy="389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AF291-EDF8-5EEE-B9C0-589BFEBB8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95" y="6494688"/>
            <a:ext cx="7429988" cy="17013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2FD12E00-42B1-5F5A-C201-5F6D56B8C3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1" b="41939"/>
          <a:stretch/>
        </p:blipFill>
        <p:spPr>
          <a:xfrm>
            <a:off x="2911100" y="1458954"/>
            <a:ext cx="6554126" cy="2407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97FA3-4F9D-12E4-0EBC-8A2D27EB7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9253" y="1909589"/>
            <a:ext cx="9629604" cy="65311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7E644-5852-A706-09AE-37A1CFE0E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390" y="6549858"/>
            <a:ext cx="14111986" cy="20179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D2C9428-6DA7-45D7-9238-782BFDF7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540" y="2071879"/>
            <a:ext cx="7207924" cy="722714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7154F5-BF97-B267-BBA3-0B40725918F1}"/>
              </a:ext>
            </a:extLst>
          </p:cNvPr>
          <p:cNvSpPr txBox="1"/>
          <p:nvPr/>
        </p:nvSpPr>
        <p:spPr>
          <a:xfrm>
            <a:off x="6120112" y="510400"/>
            <a:ext cx="604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PROBLEM VE ETKİ ALANI</a:t>
            </a:r>
            <a:endParaRPr lang="en-GB" sz="3600" dirty="0">
              <a:solidFill>
                <a:srgbClr val="004AAD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19" name="Picture 18" descr="A blue letter on a white background&#10;&#10;Description automatically generated">
            <a:extLst>
              <a:ext uri="{FF2B5EF4-FFF2-40B4-BE49-F238E27FC236}">
                <a16:creationId xmlns:a16="http://schemas.microsoft.com/office/drawing/2014/main" id="{D21ACE81-ACDC-8F3F-5127-702AD711B8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51" y="2046756"/>
            <a:ext cx="13839245" cy="1776770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53F7FFF-97FA-8528-DD4C-B3A8E3ACA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7" b="5728"/>
          <a:stretch/>
        </p:blipFill>
        <p:spPr bwMode="auto">
          <a:xfrm>
            <a:off x="2343818" y="4182106"/>
            <a:ext cx="11767711" cy="439577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7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64850A89-13C3-5657-E029-D861F413FAA3}"/>
              </a:ext>
            </a:extLst>
          </p:cNvPr>
          <p:cNvSpPr/>
          <p:nvPr/>
        </p:nvSpPr>
        <p:spPr>
          <a:xfrm>
            <a:off x="0" y="-2032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473489" y="885825"/>
            <a:ext cx="7341022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PROJENİN SAĞLADIĞI ÇÖZÜM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566C5-12DB-4126-AAC1-CC9EA6C2C083}"/>
              </a:ext>
            </a:extLst>
          </p:cNvPr>
          <p:cNvSpPr txBox="1"/>
          <p:nvPr/>
        </p:nvSpPr>
        <p:spPr>
          <a:xfrm>
            <a:off x="2387389" y="3883066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Mangal Pro" panose="020B0502040204020203" pitchFamily="2" charset="0"/>
                <a:ea typeface="Gungsuh" panose="020B0503020000020004" pitchFamily="18" charset="-127"/>
                <a:cs typeface="Mangal Pro" panose="020B0502040204020203" pitchFamily="2" charset="0"/>
              </a:rPr>
              <a:t>Kullanıcıları yönlendirme, teşvik etme veya çağırma niteliği taşıyan tweetleri </a:t>
            </a:r>
            <a:r>
              <a:rPr lang="tr-TR" sz="2400" b="1" dirty="0">
                <a:solidFill>
                  <a:srgbClr val="F8B17C"/>
                </a:solidFill>
                <a:latin typeface="Mangal Pro" panose="020B0502040204020203" pitchFamily="2" charset="0"/>
                <a:ea typeface="Gungsuh" panose="020B0503020000020004" pitchFamily="18" charset="-127"/>
                <a:cs typeface="Mangal Pro" panose="020B0502040204020203" pitchFamily="2" charset="0"/>
              </a:rPr>
              <a:t>tespit </a:t>
            </a:r>
            <a:r>
              <a:rPr lang="tr-TR" sz="2400" b="1" dirty="0">
                <a:solidFill>
                  <a:srgbClr val="F5AF7B"/>
                </a:solidFill>
                <a:latin typeface="Mangal Pro" panose="020B0502040204020203" pitchFamily="2" charset="0"/>
                <a:ea typeface="Gungsuh" panose="020B0503020000020004" pitchFamily="18" charset="-127"/>
                <a:cs typeface="Mangal Pro" panose="020B0502040204020203" pitchFamily="2" charset="0"/>
              </a:rPr>
              <a:t>etme</a:t>
            </a:r>
            <a:endParaRPr lang="en-GB" sz="2400" b="1" dirty="0">
              <a:solidFill>
                <a:srgbClr val="F5AF7B"/>
              </a:solidFill>
              <a:latin typeface="Mangal Pro" panose="020B0502040204020203" pitchFamily="2" charset="0"/>
              <a:ea typeface="Gungsuh" panose="020B0503020000020004" pitchFamily="18" charset="-127"/>
              <a:cs typeface="Mangal Pro" panose="020B05020402040202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63010-BAB7-6A93-4622-23E9B824425D}"/>
              </a:ext>
            </a:extLst>
          </p:cNvPr>
          <p:cNvSpPr txBox="1"/>
          <p:nvPr/>
        </p:nvSpPr>
        <p:spPr>
          <a:xfrm>
            <a:off x="2387389" y="5988903"/>
            <a:ext cx="5536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Mangal Pro" panose="00000500000000000000" pitchFamily="2" charset="0"/>
                <a:cs typeface="Mangal Pro" panose="00000500000000000000" pitchFamily="2" charset="0"/>
              </a:rPr>
              <a:t>Bir grup tweet üzerinde yönlendirici nitelik ve </a:t>
            </a:r>
            <a:r>
              <a:rPr lang="tr-TR" sz="2400" b="1" dirty="0">
                <a:solidFill>
                  <a:srgbClr val="F8B17C"/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tema analizi</a:t>
            </a:r>
            <a:r>
              <a:rPr lang="tr-TR" sz="2400" dirty="0">
                <a:latin typeface="Mangal Pro" panose="00000500000000000000" pitchFamily="2" charset="0"/>
                <a:cs typeface="Mangal Pro" panose="00000500000000000000" pitchFamily="2" charset="0"/>
              </a:rPr>
              <a:t> ve </a:t>
            </a:r>
            <a:r>
              <a:rPr lang="tr-TR" sz="2400" b="1" dirty="0">
                <a:solidFill>
                  <a:srgbClr val="F8B17C"/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istatistiği</a:t>
            </a:r>
            <a:endParaRPr lang="en-GB" sz="2400" b="1" dirty="0">
              <a:solidFill>
                <a:srgbClr val="F8B17C"/>
              </a:solidFill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A07A3-C41B-4B7B-D589-F07B81BCEFB0}"/>
              </a:ext>
            </a:extLst>
          </p:cNvPr>
          <p:cNvSpPr txBox="1"/>
          <p:nvPr/>
        </p:nvSpPr>
        <p:spPr>
          <a:xfrm>
            <a:off x="9730693" y="3375235"/>
            <a:ext cx="6767708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6000" b="1" dirty="0">
                <a:solidFill>
                  <a:srgbClr val="F8B17C"/>
                </a:solidFill>
                <a:effectLst>
                  <a:innerShdw blurRad="50800">
                    <a:prstClr val="black"/>
                  </a:innerShdw>
                </a:effectLst>
              </a:rPr>
              <a:t>SOSYAL MEDYA İSTİHBARATININ ANALİZİ İÇİN</a:t>
            </a:r>
          </a:p>
          <a:p>
            <a:pPr algn="ctr"/>
            <a:r>
              <a:rPr lang="tr-TR" sz="6000" b="1" dirty="0">
                <a:solidFill>
                  <a:srgbClr val="F8B17C"/>
                </a:solidFill>
                <a:effectLst>
                  <a:innerShdw blurRad="50800">
                    <a:prstClr val="black"/>
                  </a:innerShdw>
                </a:effectLst>
              </a:rPr>
              <a:t>BİR ARAÇ</a:t>
            </a:r>
            <a:endParaRPr lang="en-GB" sz="5400" b="1" dirty="0">
              <a:solidFill>
                <a:srgbClr val="F8B17C"/>
              </a:solidFill>
              <a:effectLst>
                <a:innerShdw blurRad="50800">
                  <a:prstClr val="black"/>
                </a:innerShdw>
              </a:effectLst>
            </a:endParaRPr>
          </a:p>
        </p:txBody>
      </p:sp>
      <p:pic>
        <p:nvPicPr>
          <p:cNvPr id="10" name="Graphic 9" descr="Pie chart with solid fill">
            <a:extLst>
              <a:ext uri="{FF2B5EF4-FFF2-40B4-BE49-F238E27FC236}">
                <a16:creationId xmlns:a16="http://schemas.microsoft.com/office/drawing/2014/main" id="{B6075E3B-BA86-78C7-5AA6-CCA236333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5896200"/>
            <a:ext cx="914400" cy="914400"/>
          </a:xfrm>
          <a:prstGeom prst="rect">
            <a:avLst/>
          </a:prstGeom>
          <a:effectLst>
            <a:innerShdw blurRad="1016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2E82965E-443A-D5FE-7462-21C6D5034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4023539"/>
            <a:ext cx="914400" cy="914400"/>
          </a:xfrm>
          <a:prstGeom prst="rect">
            <a:avLst/>
          </a:prstGeom>
          <a:effectLst>
            <a:innerShdw blurRad="101600" dist="50800" dir="16200000">
              <a:prstClr val="black">
                <a:alpha val="50000"/>
              </a:prstClr>
            </a:inn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61B99-582D-7674-DFFB-F46A30973440}"/>
              </a:ext>
            </a:extLst>
          </p:cNvPr>
          <p:cNvCxnSpPr>
            <a:cxnSpLocks/>
          </p:cNvCxnSpPr>
          <p:nvPr/>
        </p:nvCxnSpPr>
        <p:spPr>
          <a:xfrm>
            <a:off x="8609967" y="2728231"/>
            <a:ext cx="0" cy="4830537"/>
          </a:xfrm>
          <a:prstGeom prst="line">
            <a:avLst/>
          </a:prstGeom>
          <a:ln w="57150" cmpd="dbl">
            <a:solidFill>
              <a:srgbClr val="F8B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utoShape 8">
            <a:extLst>
              <a:ext uri="{FF2B5EF4-FFF2-40B4-BE49-F238E27FC236}">
                <a16:creationId xmlns:a16="http://schemas.microsoft.com/office/drawing/2014/main" id="{5A11DF1B-E399-68A9-55DD-806D8756D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AutoShape 10">
            <a:extLst>
              <a:ext uri="{FF2B5EF4-FFF2-40B4-BE49-F238E27FC236}">
                <a16:creationId xmlns:a16="http://schemas.microsoft.com/office/drawing/2014/main" id="{E2DCC08C-9C3D-B19C-CBD8-F8DB840A2B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13371" y="6134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AutoShape 12">
            <a:extLst>
              <a:ext uri="{FF2B5EF4-FFF2-40B4-BE49-F238E27FC236}">
                <a16:creationId xmlns:a16="http://schemas.microsoft.com/office/drawing/2014/main" id="{CB8D4A7F-46A5-1010-C6E3-D31B3E867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eeform 2">
            <a:extLst>
              <a:ext uri="{FF2B5EF4-FFF2-40B4-BE49-F238E27FC236}">
                <a16:creationId xmlns:a16="http://schemas.microsoft.com/office/drawing/2014/main" id="{A278B368-635E-E96C-051A-EAF813659D24}"/>
              </a:ext>
            </a:extLst>
          </p:cNvPr>
          <p:cNvSpPr/>
          <p:nvPr/>
        </p:nvSpPr>
        <p:spPr>
          <a:xfrm>
            <a:off x="0" y="-2032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2" name="Graphic 1" descr="Ethernet with solid fill">
            <a:extLst>
              <a:ext uri="{FF2B5EF4-FFF2-40B4-BE49-F238E27FC236}">
                <a16:creationId xmlns:a16="http://schemas.microsoft.com/office/drawing/2014/main" id="{9B012AA7-FF38-CF55-C5B7-B3DA6A502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3186" y="4305300"/>
            <a:ext cx="914400" cy="914400"/>
          </a:xfrm>
          <a:prstGeom prst="rect">
            <a:avLst/>
          </a:prstGeom>
        </p:spPr>
      </p:pic>
      <p:pic>
        <p:nvPicPr>
          <p:cNvPr id="3" name="Graphic 2" descr="Ui Ux with solid fill">
            <a:extLst>
              <a:ext uri="{FF2B5EF4-FFF2-40B4-BE49-F238E27FC236}">
                <a16:creationId xmlns:a16="http://schemas.microsoft.com/office/drawing/2014/main" id="{23203067-42E0-D82D-945B-38DF0BFF7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0960" y="422910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CA60DF-5294-6692-7472-654071DB3463}"/>
              </a:ext>
            </a:extLst>
          </p:cNvPr>
          <p:cNvSpPr txBox="1"/>
          <p:nvPr/>
        </p:nvSpPr>
        <p:spPr>
          <a:xfrm>
            <a:off x="3904135" y="5114398"/>
            <a:ext cx="1422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kullanıcı arayüzü</a:t>
            </a:r>
            <a:endParaRPr lang="en-GB" sz="2800" b="1" dirty="0"/>
          </a:p>
        </p:txBody>
      </p:sp>
      <p:pic>
        <p:nvPicPr>
          <p:cNvPr id="5" name="Graphic 4" descr="Table with solid fill">
            <a:extLst>
              <a:ext uri="{FF2B5EF4-FFF2-40B4-BE49-F238E27FC236}">
                <a16:creationId xmlns:a16="http://schemas.microsoft.com/office/drawing/2014/main" id="{A498D564-2017-5761-8F90-E22C5BFB5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8115" y="6743700"/>
            <a:ext cx="914400" cy="914400"/>
          </a:xfrm>
          <a:prstGeom prst="rect">
            <a:avLst/>
          </a:prstGeom>
        </p:spPr>
      </p:pic>
      <p:pic>
        <p:nvPicPr>
          <p:cNvPr id="6" name="Graphic 5" descr="Chat bubble with solid fill">
            <a:extLst>
              <a:ext uri="{FF2B5EF4-FFF2-40B4-BE49-F238E27FC236}">
                <a16:creationId xmlns:a16="http://schemas.microsoft.com/office/drawing/2014/main" id="{6F0FD5C6-FFA8-0804-3C13-8A7F8057AB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8115" y="262890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93AC4-52B9-5829-A146-44387E731BE5}"/>
              </a:ext>
            </a:extLst>
          </p:cNvPr>
          <p:cNvSpPr txBox="1"/>
          <p:nvPr/>
        </p:nvSpPr>
        <p:spPr>
          <a:xfrm>
            <a:off x="952203" y="3329304"/>
            <a:ext cx="1686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tekil girdi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1C52F-88F0-C6DD-21BA-7018AD44DCEC}"/>
              </a:ext>
            </a:extLst>
          </p:cNvPr>
          <p:cNvSpPr txBox="1"/>
          <p:nvPr/>
        </p:nvSpPr>
        <p:spPr>
          <a:xfrm>
            <a:off x="880913" y="6435409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çoklu girdi</a:t>
            </a:r>
            <a:endParaRPr lang="en-GB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C29C7-F311-ABB7-3213-D4318BDB43D2}"/>
              </a:ext>
            </a:extLst>
          </p:cNvPr>
          <p:cNvSpPr txBox="1"/>
          <p:nvPr/>
        </p:nvSpPr>
        <p:spPr>
          <a:xfrm>
            <a:off x="7011483" y="5175483"/>
            <a:ext cx="1757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modelimiz</a:t>
            </a:r>
            <a:endParaRPr lang="en-GB" sz="2800" b="1" dirty="0"/>
          </a:p>
        </p:txBody>
      </p:sp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095B5043-0DA9-155B-E212-73F74DE639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58700" y="3352800"/>
            <a:ext cx="723900" cy="723900"/>
          </a:xfrm>
          <a:prstGeom prst="rect">
            <a:avLst/>
          </a:prstGeom>
        </p:spPr>
      </p:pic>
      <p:pic>
        <p:nvPicPr>
          <p:cNvPr id="14" name="Graphic 13" descr="Question Mark with solid fill">
            <a:extLst>
              <a:ext uri="{FF2B5EF4-FFF2-40B4-BE49-F238E27FC236}">
                <a16:creationId xmlns:a16="http://schemas.microsoft.com/office/drawing/2014/main" id="{D04416E4-0B4F-C455-AE66-75217EE923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458700" y="2573557"/>
            <a:ext cx="723900" cy="723900"/>
          </a:xfrm>
          <a:prstGeom prst="rect">
            <a:avLst/>
          </a:prstGeom>
          <a:effectLst>
            <a:innerShdw blurRad="88900">
              <a:prstClr val="black"/>
            </a:innerShdw>
          </a:effectLst>
        </p:spPr>
      </p:pic>
      <p:pic>
        <p:nvPicPr>
          <p:cNvPr id="15" name="Graphic 14" descr="Anger Symbol with solid fill">
            <a:extLst>
              <a:ext uri="{FF2B5EF4-FFF2-40B4-BE49-F238E27FC236}">
                <a16:creationId xmlns:a16="http://schemas.microsoft.com/office/drawing/2014/main" id="{AC374E79-F23B-41D5-6F79-C7B1BA77BD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58700" y="1794314"/>
            <a:ext cx="723900" cy="723900"/>
          </a:xfrm>
          <a:prstGeom prst="rect">
            <a:avLst/>
          </a:prstGeom>
          <a:effectLst>
            <a:innerShdw blurRad="88900">
              <a:prstClr val="black"/>
            </a:inn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BBAEF4-1622-0C79-6770-5B6B1B276162}"/>
              </a:ext>
            </a:extLst>
          </p:cNvPr>
          <p:cNvSpPr txBox="1"/>
          <p:nvPr/>
        </p:nvSpPr>
        <p:spPr>
          <a:xfrm>
            <a:off x="10096500" y="1829931"/>
            <a:ext cx="2362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2800" b="1" dirty="0"/>
              <a:t>Şiddet içerikli</a:t>
            </a:r>
          </a:p>
          <a:p>
            <a:pPr algn="r"/>
            <a:endParaRPr lang="tr-TR" sz="2800" b="1" dirty="0"/>
          </a:p>
          <a:p>
            <a:pPr algn="r"/>
            <a:r>
              <a:rPr lang="tr-TR" sz="2800" b="1" dirty="0"/>
              <a:t>Diğer</a:t>
            </a:r>
          </a:p>
          <a:p>
            <a:pPr algn="r"/>
            <a:endParaRPr lang="tr-TR" sz="2800" b="1" dirty="0"/>
          </a:p>
          <a:p>
            <a:pPr algn="r"/>
            <a:r>
              <a:rPr lang="tr-TR" sz="2800" b="1" dirty="0"/>
              <a:t>Yönlendirici </a:t>
            </a:r>
            <a:endParaRPr lang="en-GB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DDD04-F30C-B124-B565-189F087F3B07}"/>
              </a:ext>
            </a:extLst>
          </p:cNvPr>
          <p:cNvSpPr txBox="1"/>
          <p:nvPr/>
        </p:nvSpPr>
        <p:spPr>
          <a:xfrm>
            <a:off x="15072648" y="761405"/>
            <a:ext cx="216496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sz="3200" b="1" dirty="0"/>
              <a:t>Dünya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Ekonomi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Kültür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Sağlık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Siyaset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Spor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Diğer </a:t>
            </a:r>
            <a:endParaRPr lang="en-GB" sz="3200" b="1" dirty="0"/>
          </a:p>
        </p:txBody>
      </p:sp>
      <p:pic>
        <p:nvPicPr>
          <p:cNvPr id="19" name="Graphic 18" descr="World outline">
            <a:extLst>
              <a:ext uri="{FF2B5EF4-FFF2-40B4-BE49-F238E27FC236}">
                <a16:creationId xmlns:a16="http://schemas.microsoft.com/office/drawing/2014/main" id="{9A247EB2-55D6-5F8D-3ACD-D3151C1C48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478882" y="839376"/>
            <a:ext cx="577630" cy="577630"/>
          </a:xfrm>
          <a:prstGeom prst="rect">
            <a:avLst/>
          </a:prstGeom>
        </p:spPr>
      </p:pic>
      <p:pic>
        <p:nvPicPr>
          <p:cNvPr id="21" name="Graphic 20" descr="Sport balls with solid fill">
            <a:extLst>
              <a:ext uri="{FF2B5EF4-FFF2-40B4-BE49-F238E27FC236}">
                <a16:creationId xmlns:a16="http://schemas.microsoft.com/office/drawing/2014/main" id="{CC64C5AA-5493-582D-2C66-0BE444C99A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478000" y="3622732"/>
            <a:ext cx="598833" cy="598833"/>
          </a:xfrm>
          <a:prstGeom prst="rect">
            <a:avLst/>
          </a:prstGeom>
        </p:spPr>
      </p:pic>
      <p:pic>
        <p:nvPicPr>
          <p:cNvPr id="23" name="Graphic 22" descr="Heartbeat with solid fill">
            <a:extLst>
              <a:ext uri="{FF2B5EF4-FFF2-40B4-BE49-F238E27FC236}">
                <a16:creationId xmlns:a16="http://schemas.microsoft.com/office/drawing/2014/main" id="{1BF6786D-689C-8735-B651-9E47B7F2BE5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478000" y="2536453"/>
            <a:ext cx="578512" cy="578512"/>
          </a:xfrm>
          <a:prstGeom prst="rect">
            <a:avLst/>
          </a:prstGeom>
        </p:spPr>
      </p:pic>
      <p:pic>
        <p:nvPicPr>
          <p:cNvPr id="25" name="Graphic 24" descr="Cheers with solid fill">
            <a:extLst>
              <a:ext uri="{FF2B5EF4-FFF2-40B4-BE49-F238E27FC236}">
                <a16:creationId xmlns:a16="http://schemas.microsoft.com/office/drawing/2014/main" id="{2743DF91-3B99-D6D8-6201-9EEAB7D8945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478000" y="1957941"/>
            <a:ext cx="578512" cy="578512"/>
          </a:xfrm>
          <a:prstGeom prst="rect">
            <a:avLst/>
          </a:prstGeom>
        </p:spPr>
      </p:pic>
      <p:pic>
        <p:nvPicPr>
          <p:cNvPr id="27" name="Graphic 26" descr="Bank outline">
            <a:extLst>
              <a:ext uri="{FF2B5EF4-FFF2-40B4-BE49-F238E27FC236}">
                <a16:creationId xmlns:a16="http://schemas.microsoft.com/office/drawing/2014/main" id="{F4F5E18E-F12D-5201-D478-F60519CB874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494136" y="3044220"/>
            <a:ext cx="578512" cy="578512"/>
          </a:xfrm>
          <a:prstGeom prst="rect">
            <a:avLst/>
          </a:prstGeom>
        </p:spPr>
      </p:pic>
      <p:pic>
        <p:nvPicPr>
          <p:cNvPr id="29" name="Graphic 28" descr="Piggy Bank outline">
            <a:extLst>
              <a:ext uri="{FF2B5EF4-FFF2-40B4-BE49-F238E27FC236}">
                <a16:creationId xmlns:a16="http://schemas.microsoft.com/office/drawing/2014/main" id="{6BACDD0C-1FB3-D8FB-42F2-137EF9144F4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486068" y="1386549"/>
            <a:ext cx="578512" cy="578512"/>
          </a:xfrm>
          <a:prstGeom prst="rect">
            <a:avLst/>
          </a:prstGeom>
        </p:spPr>
      </p:pic>
      <p:pic>
        <p:nvPicPr>
          <p:cNvPr id="30" name="Graphic 29" descr="Question Mark with solid fill">
            <a:extLst>
              <a:ext uri="{FF2B5EF4-FFF2-40B4-BE49-F238E27FC236}">
                <a16:creationId xmlns:a16="http://schemas.microsoft.com/office/drawing/2014/main" id="{63CBE51E-A725-864D-6D0A-3AA4C080E5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494136" y="4271523"/>
            <a:ext cx="490977" cy="490977"/>
          </a:xfrm>
          <a:prstGeom prst="rect">
            <a:avLst/>
          </a:prstGeom>
        </p:spPr>
      </p:pic>
      <p:pic>
        <p:nvPicPr>
          <p:cNvPr id="32" name="Graphic 31" descr="Pie chart with solid fill">
            <a:extLst>
              <a:ext uri="{FF2B5EF4-FFF2-40B4-BE49-F238E27FC236}">
                <a16:creationId xmlns:a16="http://schemas.microsoft.com/office/drawing/2014/main" id="{1EF1560C-6D6F-164F-A2EF-663DF5057ED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250042" y="7019845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F9224C-E77E-7951-98D9-DCBD9394621B}"/>
              </a:ext>
            </a:extLst>
          </p:cNvPr>
          <p:cNvSpPr txBox="1"/>
          <p:nvPr/>
        </p:nvSpPr>
        <p:spPr>
          <a:xfrm>
            <a:off x="10335642" y="7969466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Sınıfların dağılımı</a:t>
            </a:r>
            <a:endParaRPr lang="en-GB" sz="2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67AA66-1F42-F5D9-8BAF-4B1A8DD79D4D}"/>
              </a:ext>
            </a:extLst>
          </p:cNvPr>
          <p:cNvSpPr txBox="1"/>
          <p:nvPr/>
        </p:nvSpPr>
        <p:spPr>
          <a:xfrm>
            <a:off x="14494136" y="7750547"/>
            <a:ext cx="3129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Yönlendirici sınıfın tema dağılımı</a:t>
            </a:r>
            <a:endParaRPr lang="en-GB" sz="2800" b="1" dirty="0"/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4952083F-784D-5263-7973-9FEF10631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360430"/>
              </p:ext>
            </p:extLst>
          </p:nvPr>
        </p:nvGraphicFramePr>
        <p:xfrm>
          <a:off x="15487301" y="6695197"/>
          <a:ext cx="1143000" cy="1055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2"/>
          </a:graphicData>
        </a:graphic>
      </p:graphicFrame>
      <p:sp>
        <p:nvSpPr>
          <p:cNvPr id="38" name="Partial Circle 37">
            <a:extLst>
              <a:ext uri="{FF2B5EF4-FFF2-40B4-BE49-F238E27FC236}">
                <a16:creationId xmlns:a16="http://schemas.microsoft.com/office/drawing/2014/main" id="{26FE1790-DBC1-3D30-C048-FD30DF3BF5CA}"/>
              </a:ext>
            </a:extLst>
          </p:cNvPr>
          <p:cNvSpPr/>
          <p:nvPr/>
        </p:nvSpPr>
        <p:spPr>
          <a:xfrm rot="5400000">
            <a:off x="11406908" y="7126997"/>
            <a:ext cx="648000" cy="648000"/>
          </a:xfrm>
          <a:prstGeom prst="pie">
            <a:avLst>
              <a:gd name="adj1" fmla="val 10802609"/>
              <a:gd name="adj2" fmla="val 16200000"/>
            </a:avLst>
          </a:prstGeom>
          <a:solidFill>
            <a:srgbClr val="B8AAEC"/>
          </a:solidFill>
          <a:ln>
            <a:solidFill>
              <a:srgbClr val="B8AAE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3E3D2083-662E-0EBA-CF6A-89466E37F2E2}"/>
              </a:ext>
            </a:extLst>
          </p:cNvPr>
          <p:cNvSpPr/>
          <p:nvPr/>
        </p:nvSpPr>
        <p:spPr>
          <a:xfrm rot="10800000">
            <a:off x="1794375" y="3268687"/>
            <a:ext cx="3603375" cy="1461094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165679D-41EC-2979-7E09-45BC976FE69C}"/>
              </a:ext>
            </a:extLst>
          </p:cNvPr>
          <p:cNvSpPr/>
          <p:nvPr/>
        </p:nvSpPr>
        <p:spPr>
          <a:xfrm flipH="1">
            <a:off x="1794374" y="5646249"/>
            <a:ext cx="3603376" cy="1461094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86670B-2380-2D9B-454F-BCD06A628EA9}"/>
              </a:ext>
            </a:extLst>
          </p:cNvPr>
          <p:cNvCxnSpPr>
            <a:cxnSpLocks/>
          </p:cNvCxnSpPr>
          <p:nvPr/>
        </p:nvCxnSpPr>
        <p:spPr>
          <a:xfrm flipV="1">
            <a:off x="5486400" y="5591451"/>
            <a:ext cx="1219200" cy="107252"/>
          </a:xfrm>
          <a:prstGeom prst="line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3244784-BF37-8D83-22BC-84CBE4476400}"/>
              </a:ext>
            </a:extLst>
          </p:cNvPr>
          <p:cNvCxnSpPr>
            <a:cxnSpLocks/>
          </p:cNvCxnSpPr>
          <p:nvPr/>
        </p:nvCxnSpPr>
        <p:spPr>
          <a:xfrm>
            <a:off x="5502181" y="4700752"/>
            <a:ext cx="1219200" cy="154703"/>
          </a:xfrm>
          <a:prstGeom prst="line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71CE8B26-2D2A-47FB-8BEB-34FD0CF4E62E}"/>
              </a:ext>
            </a:extLst>
          </p:cNvPr>
          <p:cNvSpPr/>
          <p:nvPr/>
        </p:nvSpPr>
        <p:spPr>
          <a:xfrm rot="16200000">
            <a:off x="8202819" y="3351047"/>
            <a:ext cx="3894354" cy="154056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26A65DBD-65EE-CB48-5BCB-831A8D7793B6}"/>
              </a:ext>
            </a:extLst>
          </p:cNvPr>
          <p:cNvSpPr/>
          <p:nvPr/>
        </p:nvSpPr>
        <p:spPr>
          <a:xfrm flipH="1">
            <a:off x="9383900" y="2933699"/>
            <a:ext cx="2906935" cy="265775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81EA6344-6901-CC8E-757F-79F484BA0090}"/>
              </a:ext>
            </a:extLst>
          </p:cNvPr>
          <p:cNvSpPr/>
          <p:nvPr/>
        </p:nvSpPr>
        <p:spPr>
          <a:xfrm flipH="1">
            <a:off x="9383900" y="3802836"/>
            <a:ext cx="2056864" cy="1131757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10BFFADF-5182-6FC2-207E-1EDA2D378F2B}"/>
              </a:ext>
            </a:extLst>
          </p:cNvPr>
          <p:cNvSpPr/>
          <p:nvPr/>
        </p:nvSpPr>
        <p:spPr>
          <a:xfrm rot="5400000">
            <a:off x="8179463" y="3668012"/>
            <a:ext cx="1296181" cy="1135885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7BC897B-9CE9-44CE-A6D1-EE7B70760DD6}"/>
              </a:ext>
            </a:extLst>
          </p:cNvPr>
          <p:cNvSpPr/>
          <p:nvPr/>
        </p:nvSpPr>
        <p:spPr>
          <a:xfrm>
            <a:off x="8238675" y="5451200"/>
            <a:ext cx="1152964" cy="1135885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8F0B7EE2-3B9E-7D56-B16A-C26445228E85}"/>
              </a:ext>
            </a:extLst>
          </p:cNvPr>
          <p:cNvSpPr/>
          <p:nvPr/>
        </p:nvSpPr>
        <p:spPr>
          <a:xfrm rot="16200000" flipH="1">
            <a:off x="9267852" y="4683579"/>
            <a:ext cx="2916543" cy="2670389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0EBAD840-82F8-6E59-AD2C-0F33BD9B94F7}"/>
              </a:ext>
            </a:extLst>
          </p:cNvPr>
          <p:cNvSpPr/>
          <p:nvPr/>
        </p:nvSpPr>
        <p:spPr>
          <a:xfrm>
            <a:off x="8238676" y="5451201"/>
            <a:ext cx="1152964" cy="1135885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034528DE-CC33-A064-67E6-EF0D7FBC7BF8}"/>
              </a:ext>
            </a:extLst>
          </p:cNvPr>
          <p:cNvSpPr/>
          <p:nvPr/>
        </p:nvSpPr>
        <p:spPr>
          <a:xfrm rot="16200000">
            <a:off x="12493047" y="2677378"/>
            <a:ext cx="3790529" cy="723900"/>
          </a:xfrm>
          <a:prstGeom prst="arc">
            <a:avLst>
              <a:gd name="adj1" fmla="val 13658919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B3FC2847-D9B4-6254-6657-BA66F04EDBFF}"/>
              </a:ext>
            </a:extLst>
          </p:cNvPr>
          <p:cNvSpPr/>
          <p:nvPr/>
        </p:nvSpPr>
        <p:spPr>
          <a:xfrm rot="16200000">
            <a:off x="12902140" y="2840183"/>
            <a:ext cx="2997238" cy="723900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27CE4FD7-107C-969F-5903-775990E4A400}"/>
              </a:ext>
            </a:extLst>
          </p:cNvPr>
          <p:cNvSpPr/>
          <p:nvPr/>
        </p:nvSpPr>
        <p:spPr>
          <a:xfrm rot="16200000">
            <a:off x="13131310" y="3257025"/>
            <a:ext cx="2530140" cy="723900"/>
          </a:xfrm>
          <a:prstGeom prst="arc">
            <a:avLst>
              <a:gd name="adj1" fmla="val 18386712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F1879122-F5D9-4279-DA0F-EAB92A76D2E2}"/>
              </a:ext>
            </a:extLst>
          </p:cNvPr>
          <p:cNvSpPr/>
          <p:nvPr/>
        </p:nvSpPr>
        <p:spPr>
          <a:xfrm rot="16200000">
            <a:off x="13259934" y="3542165"/>
            <a:ext cx="2179979" cy="810648"/>
          </a:xfrm>
          <a:prstGeom prst="arc">
            <a:avLst>
              <a:gd name="adj1" fmla="val 19978199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FCF9419A-B7D5-5AB4-A3E6-5A318C435916}"/>
              </a:ext>
            </a:extLst>
          </p:cNvPr>
          <p:cNvSpPr/>
          <p:nvPr/>
        </p:nvSpPr>
        <p:spPr>
          <a:xfrm rot="5400000">
            <a:off x="13084233" y="2819064"/>
            <a:ext cx="835560" cy="1064834"/>
          </a:xfrm>
          <a:prstGeom prst="arc">
            <a:avLst>
              <a:gd name="adj1" fmla="val 16179075"/>
              <a:gd name="adj2" fmla="val 0"/>
            </a:avLst>
          </a:prstGeom>
          <a:ln w="50800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2BA0135B-261A-1C86-47B5-8F1B6AA37000}"/>
              </a:ext>
            </a:extLst>
          </p:cNvPr>
          <p:cNvSpPr/>
          <p:nvPr/>
        </p:nvSpPr>
        <p:spPr>
          <a:xfrm rot="16200000">
            <a:off x="12726704" y="3936015"/>
            <a:ext cx="3685297" cy="2533303"/>
          </a:xfrm>
          <a:prstGeom prst="arc">
            <a:avLst>
              <a:gd name="adj1" fmla="val 20277781"/>
              <a:gd name="adj2" fmla="val 21267887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5C0BA61F-1C42-D4B3-3DDC-CFAEC0FE0E8B}"/>
              </a:ext>
            </a:extLst>
          </p:cNvPr>
          <p:cNvSpPr/>
          <p:nvPr/>
        </p:nvSpPr>
        <p:spPr>
          <a:xfrm>
            <a:off x="12410936" y="3765248"/>
            <a:ext cx="2219463" cy="654404"/>
          </a:xfrm>
          <a:prstGeom prst="arc">
            <a:avLst>
              <a:gd name="adj1" fmla="val 16047471"/>
              <a:gd name="adj2" fmla="val 20769863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A88822A1-38FB-0C81-A7A1-FCD414FD1CCE}"/>
              </a:ext>
            </a:extLst>
          </p:cNvPr>
          <p:cNvSpPr/>
          <p:nvPr/>
        </p:nvSpPr>
        <p:spPr>
          <a:xfrm rot="452809">
            <a:off x="12387808" y="3767115"/>
            <a:ext cx="2079623" cy="2093198"/>
          </a:xfrm>
          <a:prstGeom prst="arc">
            <a:avLst>
              <a:gd name="adj1" fmla="val 16047471"/>
              <a:gd name="adj2" fmla="val 20023871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0FF8A0A0-A3D9-24D6-11A7-31798F959CB9}"/>
              </a:ext>
            </a:extLst>
          </p:cNvPr>
          <p:cNvSpPr/>
          <p:nvPr/>
        </p:nvSpPr>
        <p:spPr>
          <a:xfrm rot="19425495">
            <a:off x="10621605" y="6809220"/>
            <a:ext cx="5350770" cy="3039675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822866E3-4CC7-F428-A5E5-4A4067D25917}"/>
              </a:ext>
            </a:extLst>
          </p:cNvPr>
          <p:cNvSpPr/>
          <p:nvPr/>
        </p:nvSpPr>
        <p:spPr>
          <a:xfrm rot="5400000">
            <a:off x="3532718" y="5538317"/>
            <a:ext cx="183488" cy="221294"/>
          </a:xfrm>
          <a:prstGeom prst="triangle">
            <a:avLst/>
          </a:prstGeom>
          <a:solidFill>
            <a:srgbClr val="B8AAEC"/>
          </a:solidFill>
          <a:ln>
            <a:solidFill>
              <a:srgbClr val="B8A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EE6B7E52-5C60-E76B-9187-D54055B456E2}"/>
              </a:ext>
            </a:extLst>
          </p:cNvPr>
          <p:cNvSpPr/>
          <p:nvPr/>
        </p:nvSpPr>
        <p:spPr>
          <a:xfrm rot="5086216">
            <a:off x="6643479" y="5483146"/>
            <a:ext cx="183488" cy="221294"/>
          </a:xfrm>
          <a:prstGeom prst="triangle">
            <a:avLst/>
          </a:prstGeom>
          <a:solidFill>
            <a:srgbClr val="B8AAEC"/>
          </a:solidFill>
          <a:ln>
            <a:solidFill>
              <a:srgbClr val="B8A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638AE7FB-7057-7329-6E28-2C8B7B6AA8B9}"/>
              </a:ext>
            </a:extLst>
          </p:cNvPr>
          <p:cNvSpPr/>
          <p:nvPr/>
        </p:nvSpPr>
        <p:spPr>
          <a:xfrm rot="5400000">
            <a:off x="10715339" y="7364273"/>
            <a:ext cx="183488" cy="221294"/>
          </a:xfrm>
          <a:prstGeom prst="triangle">
            <a:avLst/>
          </a:prstGeom>
          <a:solidFill>
            <a:srgbClr val="B8AAEC"/>
          </a:solidFill>
          <a:ln>
            <a:solidFill>
              <a:srgbClr val="B8A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045B0691-20D8-DBA6-71C1-B584076C290B}"/>
              </a:ext>
            </a:extLst>
          </p:cNvPr>
          <p:cNvSpPr/>
          <p:nvPr/>
        </p:nvSpPr>
        <p:spPr>
          <a:xfrm rot="8408332">
            <a:off x="15357456" y="6636067"/>
            <a:ext cx="183488" cy="221294"/>
          </a:xfrm>
          <a:prstGeom prst="triangle">
            <a:avLst/>
          </a:prstGeom>
          <a:solidFill>
            <a:srgbClr val="B8AAEC"/>
          </a:solidFill>
          <a:ln>
            <a:solidFill>
              <a:srgbClr val="B8A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D0D1D8FE-073F-43F0-7A9D-1E18981A5371}"/>
              </a:ext>
            </a:extLst>
          </p:cNvPr>
          <p:cNvSpPr/>
          <p:nvPr/>
        </p:nvSpPr>
        <p:spPr>
          <a:xfrm rot="9696822">
            <a:off x="14366334" y="4466470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9EF173AE-E83A-9A9B-7677-2DACB993F215}"/>
              </a:ext>
            </a:extLst>
          </p:cNvPr>
          <p:cNvSpPr/>
          <p:nvPr/>
        </p:nvSpPr>
        <p:spPr>
          <a:xfrm rot="6407010">
            <a:off x="14334172" y="3836801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F6C1AE4-0089-6E16-E71A-2E43278AC665}"/>
              </a:ext>
            </a:extLst>
          </p:cNvPr>
          <p:cNvSpPr/>
          <p:nvPr/>
        </p:nvSpPr>
        <p:spPr>
          <a:xfrm rot="4611498">
            <a:off x="14341613" y="3320767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C1F2FB16-DF98-86D6-B220-1DD529715A2E}"/>
              </a:ext>
            </a:extLst>
          </p:cNvPr>
          <p:cNvSpPr/>
          <p:nvPr/>
        </p:nvSpPr>
        <p:spPr>
          <a:xfrm rot="5200173">
            <a:off x="14334081" y="2802643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E4F09FB2-6583-E8FE-EA5C-1A786B6B2B5D}"/>
              </a:ext>
            </a:extLst>
          </p:cNvPr>
          <p:cNvSpPr/>
          <p:nvPr/>
        </p:nvSpPr>
        <p:spPr>
          <a:xfrm rot="4365588">
            <a:off x="14333902" y="2298591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2F6B28F6-24B9-A648-5B38-3ECDF5464F9D}"/>
              </a:ext>
            </a:extLst>
          </p:cNvPr>
          <p:cNvSpPr/>
          <p:nvPr/>
        </p:nvSpPr>
        <p:spPr>
          <a:xfrm rot="4730200">
            <a:off x="14333903" y="1654947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4C0D089A-2F1A-D5D7-75C2-956DBBCA55E0}"/>
              </a:ext>
            </a:extLst>
          </p:cNvPr>
          <p:cNvSpPr/>
          <p:nvPr/>
        </p:nvSpPr>
        <p:spPr>
          <a:xfrm rot="4730200">
            <a:off x="14358004" y="1089323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B1E82486-B929-6F0F-74B5-47C710CDE936}"/>
              </a:ext>
            </a:extLst>
          </p:cNvPr>
          <p:cNvSpPr/>
          <p:nvPr/>
        </p:nvSpPr>
        <p:spPr>
          <a:xfrm rot="4851047">
            <a:off x="10053755" y="2053069"/>
            <a:ext cx="192481" cy="222183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3D2F425D-97D2-6A0C-31B6-8B248ABA021A}"/>
              </a:ext>
            </a:extLst>
          </p:cNvPr>
          <p:cNvSpPr/>
          <p:nvPr/>
        </p:nvSpPr>
        <p:spPr>
          <a:xfrm rot="5400000">
            <a:off x="10759107" y="2822607"/>
            <a:ext cx="192481" cy="222183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CB01A06B-2B5D-4B66-7938-E215E1AD6B51}"/>
              </a:ext>
            </a:extLst>
          </p:cNvPr>
          <p:cNvSpPr/>
          <p:nvPr/>
        </p:nvSpPr>
        <p:spPr>
          <a:xfrm rot="5400000">
            <a:off x="10340829" y="3691744"/>
            <a:ext cx="192481" cy="222183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27DBDBF1-CFEA-8E13-6767-BC2F89915767}"/>
              </a:ext>
            </a:extLst>
          </p:cNvPr>
          <p:cNvSpPr/>
          <p:nvPr/>
        </p:nvSpPr>
        <p:spPr>
          <a:xfrm rot="5841483">
            <a:off x="6636765" y="4761084"/>
            <a:ext cx="192481" cy="222183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70B6661C-74EA-A851-4E87-FF2E617A0694}"/>
              </a:ext>
            </a:extLst>
          </p:cNvPr>
          <p:cNvSpPr/>
          <p:nvPr/>
        </p:nvSpPr>
        <p:spPr>
          <a:xfrm rot="5564043">
            <a:off x="3549952" y="4618688"/>
            <a:ext cx="192481" cy="222183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7116865A-95EE-B1C0-BB1B-F5EA314A2FF0}"/>
              </a:ext>
            </a:extLst>
          </p:cNvPr>
          <p:cNvSpPr/>
          <p:nvPr/>
        </p:nvSpPr>
        <p:spPr>
          <a:xfrm rot="10800000">
            <a:off x="1794376" y="3268687"/>
            <a:ext cx="3603375" cy="1461094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D157FEB4-5385-343F-EA88-B44AA5F7C711}"/>
              </a:ext>
            </a:extLst>
          </p:cNvPr>
          <p:cNvSpPr/>
          <p:nvPr/>
        </p:nvSpPr>
        <p:spPr>
          <a:xfrm flipH="1">
            <a:off x="1794375" y="5646249"/>
            <a:ext cx="3603376" cy="1461094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E7F3D1D-5167-F686-B65E-D95845D6D614}"/>
              </a:ext>
            </a:extLst>
          </p:cNvPr>
          <p:cNvCxnSpPr>
            <a:cxnSpLocks/>
          </p:cNvCxnSpPr>
          <p:nvPr/>
        </p:nvCxnSpPr>
        <p:spPr>
          <a:xfrm flipV="1">
            <a:off x="5486401" y="5591451"/>
            <a:ext cx="1219200" cy="107252"/>
          </a:xfrm>
          <a:prstGeom prst="line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D083860-E9C7-C306-AFBD-8F82635C3612}"/>
              </a:ext>
            </a:extLst>
          </p:cNvPr>
          <p:cNvCxnSpPr>
            <a:cxnSpLocks/>
          </p:cNvCxnSpPr>
          <p:nvPr/>
        </p:nvCxnSpPr>
        <p:spPr>
          <a:xfrm>
            <a:off x="5502182" y="4700752"/>
            <a:ext cx="1219200" cy="154703"/>
          </a:xfrm>
          <a:prstGeom prst="line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Arc 98">
            <a:extLst>
              <a:ext uri="{FF2B5EF4-FFF2-40B4-BE49-F238E27FC236}">
                <a16:creationId xmlns:a16="http://schemas.microsoft.com/office/drawing/2014/main" id="{C0181C30-FECC-BEBF-FAAD-7CAD17AF5AF2}"/>
              </a:ext>
            </a:extLst>
          </p:cNvPr>
          <p:cNvSpPr/>
          <p:nvPr/>
        </p:nvSpPr>
        <p:spPr>
          <a:xfrm rot="16200000">
            <a:off x="8202820" y="3351047"/>
            <a:ext cx="3894354" cy="154056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id="{BD05B478-731B-7D14-6793-99F272080BC8}"/>
              </a:ext>
            </a:extLst>
          </p:cNvPr>
          <p:cNvSpPr/>
          <p:nvPr/>
        </p:nvSpPr>
        <p:spPr>
          <a:xfrm flipH="1">
            <a:off x="9383901" y="2933699"/>
            <a:ext cx="2906935" cy="265775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657ED5AC-E2A7-DFE7-DA86-49E9507A5B06}"/>
              </a:ext>
            </a:extLst>
          </p:cNvPr>
          <p:cNvSpPr/>
          <p:nvPr/>
        </p:nvSpPr>
        <p:spPr>
          <a:xfrm flipH="1">
            <a:off x="9383901" y="3802836"/>
            <a:ext cx="2056864" cy="1131757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3490DDED-FC41-C8CB-853F-0221ED55D181}"/>
              </a:ext>
            </a:extLst>
          </p:cNvPr>
          <p:cNvSpPr/>
          <p:nvPr/>
        </p:nvSpPr>
        <p:spPr>
          <a:xfrm rot="5400000">
            <a:off x="8179464" y="3668012"/>
            <a:ext cx="1296181" cy="1135885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8364C41F-2247-22B1-6123-13CB3E598AC6}"/>
              </a:ext>
            </a:extLst>
          </p:cNvPr>
          <p:cNvSpPr/>
          <p:nvPr/>
        </p:nvSpPr>
        <p:spPr>
          <a:xfrm rot="16200000" flipH="1">
            <a:off x="9267853" y="4683579"/>
            <a:ext cx="2916543" cy="2670389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75952041-C8DA-CD48-4094-7C6B9ECB9238}"/>
              </a:ext>
            </a:extLst>
          </p:cNvPr>
          <p:cNvSpPr/>
          <p:nvPr/>
        </p:nvSpPr>
        <p:spPr>
          <a:xfrm>
            <a:off x="8238677" y="5451201"/>
            <a:ext cx="1152964" cy="1135885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312BDEED-8DEE-5FEF-3FC4-CC29A4B5AF8B}"/>
              </a:ext>
            </a:extLst>
          </p:cNvPr>
          <p:cNvSpPr/>
          <p:nvPr/>
        </p:nvSpPr>
        <p:spPr>
          <a:xfrm rot="16200000">
            <a:off x="13259935" y="3542165"/>
            <a:ext cx="2179979" cy="810648"/>
          </a:xfrm>
          <a:prstGeom prst="arc">
            <a:avLst>
              <a:gd name="adj1" fmla="val 19978199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26F36DB3-D81B-4176-38A4-32D1342E0074}"/>
              </a:ext>
            </a:extLst>
          </p:cNvPr>
          <p:cNvSpPr/>
          <p:nvPr/>
        </p:nvSpPr>
        <p:spPr>
          <a:xfrm rot="5400000">
            <a:off x="13084234" y="2819064"/>
            <a:ext cx="835560" cy="1064834"/>
          </a:xfrm>
          <a:prstGeom prst="arc">
            <a:avLst>
              <a:gd name="adj1" fmla="val 16179075"/>
              <a:gd name="adj2" fmla="val 0"/>
            </a:avLst>
          </a:prstGeom>
          <a:ln w="50800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30978B22-0AB2-9511-5308-73EEAC7ECE71}"/>
              </a:ext>
            </a:extLst>
          </p:cNvPr>
          <p:cNvSpPr/>
          <p:nvPr/>
        </p:nvSpPr>
        <p:spPr>
          <a:xfrm rot="16200000">
            <a:off x="12726705" y="3936015"/>
            <a:ext cx="3685297" cy="2533303"/>
          </a:xfrm>
          <a:prstGeom prst="arc">
            <a:avLst>
              <a:gd name="adj1" fmla="val 20277781"/>
              <a:gd name="adj2" fmla="val 21267887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4333EEAB-15AC-FE37-9172-3C8E4BD99CAA}"/>
              </a:ext>
            </a:extLst>
          </p:cNvPr>
          <p:cNvSpPr/>
          <p:nvPr/>
        </p:nvSpPr>
        <p:spPr>
          <a:xfrm rot="452809">
            <a:off x="12387809" y="3767115"/>
            <a:ext cx="2079623" cy="2093198"/>
          </a:xfrm>
          <a:prstGeom prst="arc">
            <a:avLst>
              <a:gd name="adj1" fmla="val 16047471"/>
              <a:gd name="adj2" fmla="val 20023871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043B8FF0-C479-5652-4621-4C64B64B4310}"/>
              </a:ext>
            </a:extLst>
          </p:cNvPr>
          <p:cNvSpPr/>
          <p:nvPr/>
        </p:nvSpPr>
        <p:spPr>
          <a:xfrm rot="16200000">
            <a:off x="12493048" y="2677378"/>
            <a:ext cx="3790529" cy="723900"/>
          </a:xfrm>
          <a:prstGeom prst="arc">
            <a:avLst>
              <a:gd name="adj1" fmla="val 13658919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Arc 109">
            <a:extLst>
              <a:ext uri="{FF2B5EF4-FFF2-40B4-BE49-F238E27FC236}">
                <a16:creationId xmlns:a16="http://schemas.microsoft.com/office/drawing/2014/main" id="{A8325875-3A09-AA1C-5CCE-373EC04F118A}"/>
              </a:ext>
            </a:extLst>
          </p:cNvPr>
          <p:cNvSpPr/>
          <p:nvPr/>
        </p:nvSpPr>
        <p:spPr>
          <a:xfrm rot="16200000">
            <a:off x="12902141" y="2840183"/>
            <a:ext cx="2997238" cy="723900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82C76FEA-2052-31B1-640E-46AC62A2F041}"/>
              </a:ext>
            </a:extLst>
          </p:cNvPr>
          <p:cNvSpPr/>
          <p:nvPr/>
        </p:nvSpPr>
        <p:spPr>
          <a:xfrm rot="16200000">
            <a:off x="13131311" y="3257025"/>
            <a:ext cx="2530140" cy="723900"/>
          </a:xfrm>
          <a:prstGeom prst="arc">
            <a:avLst>
              <a:gd name="adj1" fmla="val 18386712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E9108DA2-5085-D0E5-5FD3-7776487534EB}"/>
              </a:ext>
            </a:extLst>
          </p:cNvPr>
          <p:cNvSpPr/>
          <p:nvPr/>
        </p:nvSpPr>
        <p:spPr>
          <a:xfrm rot="10800000">
            <a:off x="1794377" y="3268687"/>
            <a:ext cx="3603375" cy="1461094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Arc 112">
            <a:extLst>
              <a:ext uri="{FF2B5EF4-FFF2-40B4-BE49-F238E27FC236}">
                <a16:creationId xmlns:a16="http://schemas.microsoft.com/office/drawing/2014/main" id="{444911FA-C4EF-BCCD-C619-76986054A577}"/>
              </a:ext>
            </a:extLst>
          </p:cNvPr>
          <p:cNvSpPr/>
          <p:nvPr/>
        </p:nvSpPr>
        <p:spPr>
          <a:xfrm flipH="1">
            <a:off x="1794376" y="5646249"/>
            <a:ext cx="3603376" cy="1461094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935E11B-B058-C26B-903A-37DD71F0704D}"/>
              </a:ext>
            </a:extLst>
          </p:cNvPr>
          <p:cNvCxnSpPr>
            <a:cxnSpLocks/>
          </p:cNvCxnSpPr>
          <p:nvPr/>
        </p:nvCxnSpPr>
        <p:spPr>
          <a:xfrm flipV="1">
            <a:off x="5486402" y="5591451"/>
            <a:ext cx="1219200" cy="107252"/>
          </a:xfrm>
          <a:prstGeom prst="line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D2B0785-500B-65E0-12BE-9EAD34FD25CF}"/>
              </a:ext>
            </a:extLst>
          </p:cNvPr>
          <p:cNvCxnSpPr>
            <a:cxnSpLocks/>
          </p:cNvCxnSpPr>
          <p:nvPr/>
        </p:nvCxnSpPr>
        <p:spPr>
          <a:xfrm>
            <a:off x="5502183" y="4700752"/>
            <a:ext cx="1219200" cy="154703"/>
          </a:xfrm>
          <a:prstGeom prst="line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rc 115">
            <a:extLst>
              <a:ext uri="{FF2B5EF4-FFF2-40B4-BE49-F238E27FC236}">
                <a16:creationId xmlns:a16="http://schemas.microsoft.com/office/drawing/2014/main" id="{E77E8A30-67A5-9524-D903-33E879475707}"/>
              </a:ext>
            </a:extLst>
          </p:cNvPr>
          <p:cNvSpPr/>
          <p:nvPr/>
        </p:nvSpPr>
        <p:spPr>
          <a:xfrm rot="16200000">
            <a:off x="8202821" y="3351047"/>
            <a:ext cx="3894354" cy="154056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Arc 116">
            <a:extLst>
              <a:ext uri="{FF2B5EF4-FFF2-40B4-BE49-F238E27FC236}">
                <a16:creationId xmlns:a16="http://schemas.microsoft.com/office/drawing/2014/main" id="{088FB64F-C8A7-68AE-2919-4C48B4DA5CD6}"/>
              </a:ext>
            </a:extLst>
          </p:cNvPr>
          <p:cNvSpPr/>
          <p:nvPr/>
        </p:nvSpPr>
        <p:spPr>
          <a:xfrm flipH="1">
            <a:off x="9383902" y="2933699"/>
            <a:ext cx="2906935" cy="265775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97E5BE44-AE90-3FF6-5C13-4F30144EFFD2}"/>
              </a:ext>
            </a:extLst>
          </p:cNvPr>
          <p:cNvSpPr/>
          <p:nvPr/>
        </p:nvSpPr>
        <p:spPr>
          <a:xfrm flipH="1">
            <a:off x="9383902" y="3802836"/>
            <a:ext cx="2056864" cy="1131757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8F0B4FA0-B5FB-FD9B-57CC-4C40B8931D70}"/>
              </a:ext>
            </a:extLst>
          </p:cNvPr>
          <p:cNvSpPr/>
          <p:nvPr/>
        </p:nvSpPr>
        <p:spPr>
          <a:xfrm rot="5400000">
            <a:off x="8179465" y="3668012"/>
            <a:ext cx="1296181" cy="1135885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F14C46BD-00FB-AD33-65A0-8D2E64310075}"/>
              </a:ext>
            </a:extLst>
          </p:cNvPr>
          <p:cNvSpPr/>
          <p:nvPr/>
        </p:nvSpPr>
        <p:spPr>
          <a:xfrm rot="16200000" flipH="1">
            <a:off x="9267854" y="4683579"/>
            <a:ext cx="2916543" cy="2670389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5BD6AEBC-C6A6-78F5-242B-274658635F17}"/>
              </a:ext>
            </a:extLst>
          </p:cNvPr>
          <p:cNvSpPr/>
          <p:nvPr/>
        </p:nvSpPr>
        <p:spPr>
          <a:xfrm>
            <a:off x="8238678" y="5451201"/>
            <a:ext cx="1152964" cy="1135885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32D93478-A4B2-4907-12CC-B4EEFD6926B9}"/>
              </a:ext>
            </a:extLst>
          </p:cNvPr>
          <p:cNvSpPr/>
          <p:nvPr/>
        </p:nvSpPr>
        <p:spPr>
          <a:xfrm rot="16200000">
            <a:off x="13259936" y="3542165"/>
            <a:ext cx="2179979" cy="810648"/>
          </a:xfrm>
          <a:prstGeom prst="arc">
            <a:avLst>
              <a:gd name="adj1" fmla="val 19978199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4940BE3B-4902-219B-923F-DFAC8048F34B}"/>
              </a:ext>
            </a:extLst>
          </p:cNvPr>
          <p:cNvSpPr/>
          <p:nvPr/>
        </p:nvSpPr>
        <p:spPr>
          <a:xfrm rot="5400000">
            <a:off x="13084235" y="2819064"/>
            <a:ext cx="835560" cy="1064834"/>
          </a:xfrm>
          <a:prstGeom prst="arc">
            <a:avLst>
              <a:gd name="adj1" fmla="val 16179075"/>
              <a:gd name="adj2" fmla="val 0"/>
            </a:avLst>
          </a:prstGeom>
          <a:ln w="50800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3EB649F8-90F1-20DD-8D81-266531014091}"/>
              </a:ext>
            </a:extLst>
          </p:cNvPr>
          <p:cNvSpPr/>
          <p:nvPr/>
        </p:nvSpPr>
        <p:spPr>
          <a:xfrm rot="16200000">
            <a:off x="12726706" y="3936015"/>
            <a:ext cx="3685297" cy="2533303"/>
          </a:xfrm>
          <a:prstGeom prst="arc">
            <a:avLst>
              <a:gd name="adj1" fmla="val 20277781"/>
              <a:gd name="adj2" fmla="val 21267887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id="{9ADA9372-EAD4-F067-75F0-746DDABF9EFC}"/>
              </a:ext>
            </a:extLst>
          </p:cNvPr>
          <p:cNvSpPr/>
          <p:nvPr/>
        </p:nvSpPr>
        <p:spPr>
          <a:xfrm rot="452809">
            <a:off x="12387810" y="3767115"/>
            <a:ext cx="2079623" cy="2093198"/>
          </a:xfrm>
          <a:prstGeom prst="arc">
            <a:avLst>
              <a:gd name="adj1" fmla="val 16047471"/>
              <a:gd name="adj2" fmla="val 20023871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3296BAAC-F247-7147-5BA8-C86216A6BFC2}"/>
              </a:ext>
            </a:extLst>
          </p:cNvPr>
          <p:cNvSpPr/>
          <p:nvPr/>
        </p:nvSpPr>
        <p:spPr>
          <a:xfrm>
            <a:off x="12410936" y="3781014"/>
            <a:ext cx="2219463" cy="654404"/>
          </a:xfrm>
          <a:prstGeom prst="arc">
            <a:avLst>
              <a:gd name="adj1" fmla="val 16047471"/>
              <a:gd name="adj2" fmla="val 20769863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BF888D48-AD62-74A5-8A52-A0883D0BF7CD}"/>
              </a:ext>
            </a:extLst>
          </p:cNvPr>
          <p:cNvSpPr/>
          <p:nvPr/>
        </p:nvSpPr>
        <p:spPr>
          <a:xfrm rot="19425495">
            <a:off x="10621605" y="6824986"/>
            <a:ext cx="5350770" cy="3039675"/>
          </a:xfrm>
          <a:prstGeom prst="arc">
            <a:avLst/>
          </a:prstGeom>
          <a:ln w="60325">
            <a:solidFill>
              <a:srgbClr val="B8AAE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28EA6232-C3F8-58EE-47EB-3B7F31D2BBBA}"/>
              </a:ext>
            </a:extLst>
          </p:cNvPr>
          <p:cNvSpPr/>
          <p:nvPr/>
        </p:nvSpPr>
        <p:spPr>
          <a:xfrm rot="16200000">
            <a:off x="12493048" y="2693144"/>
            <a:ext cx="3790529" cy="723900"/>
          </a:xfrm>
          <a:prstGeom prst="arc">
            <a:avLst>
              <a:gd name="adj1" fmla="val 13658919"/>
              <a:gd name="adj2" fmla="val 0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D6181103-0D84-DFC5-EB13-A5047625A683}"/>
              </a:ext>
            </a:extLst>
          </p:cNvPr>
          <p:cNvSpPr/>
          <p:nvPr/>
        </p:nvSpPr>
        <p:spPr>
          <a:xfrm rot="16200000">
            <a:off x="12902141" y="2855949"/>
            <a:ext cx="2997238" cy="723900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6592500C-1D14-8DEB-7FEC-4C0E62187C7C}"/>
              </a:ext>
            </a:extLst>
          </p:cNvPr>
          <p:cNvSpPr/>
          <p:nvPr/>
        </p:nvSpPr>
        <p:spPr>
          <a:xfrm rot="16200000">
            <a:off x="13131311" y="3272791"/>
            <a:ext cx="2530140" cy="723900"/>
          </a:xfrm>
          <a:prstGeom prst="arc">
            <a:avLst>
              <a:gd name="adj1" fmla="val 18386712"/>
              <a:gd name="adj2" fmla="val 0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B47B86D9-8F07-D0FD-AF27-F508633EA3DD}"/>
              </a:ext>
            </a:extLst>
          </p:cNvPr>
          <p:cNvSpPr/>
          <p:nvPr/>
        </p:nvSpPr>
        <p:spPr>
          <a:xfrm rot="10800000">
            <a:off x="1794377" y="3284453"/>
            <a:ext cx="3603375" cy="1461094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Arc 131">
            <a:extLst>
              <a:ext uri="{FF2B5EF4-FFF2-40B4-BE49-F238E27FC236}">
                <a16:creationId xmlns:a16="http://schemas.microsoft.com/office/drawing/2014/main" id="{D143480D-2930-30AC-5798-CB65C1073E23}"/>
              </a:ext>
            </a:extLst>
          </p:cNvPr>
          <p:cNvSpPr/>
          <p:nvPr/>
        </p:nvSpPr>
        <p:spPr>
          <a:xfrm flipH="1">
            <a:off x="1794376" y="5662015"/>
            <a:ext cx="3603376" cy="1461094"/>
          </a:xfrm>
          <a:prstGeom prst="arc">
            <a:avLst/>
          </a:prstGeom>
          <a:ln w="60325">
            <a:solidFill>
              <a:srgbClr val="B8AAE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48EA6952-83B6-C22C-4076-09740E0E8C9C}"/>
              </a:ext>
            </a:extLst>
          </p:cNvPr>
          <p:cNvCxnSpPr>
            <a:cxnSpLocks/>
          </p:cNvCxnSpPr>
          <p:nvPr/>
        </p:nvCxnSpPr>
        <p:spPr>
          <a:xfrm flipV="1">
            <a:off x="5486402" y="5607217"/>
            <a:ext cx="1219200" cy="107252"/>
          </a:xfrm>
          <a:prstGeom prst="line">
            <a:avLst/>
          </a:prstGeom>
          <a:ln w="60325">
            <a:solidFill>
              <a:srgbClr val="B8AAE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A71BEFC-3372-E08F-65B9-823F100A1618}"/>
              </a:ext>
            </a:extLst>
          </p:cNvPr>
          <p:cNvCxnSpPr>
            <a:cxnSpLocks/>
          </p:cNvCxnSpPr>
          <p:nvPr/>
        </p:nvCxnSpPr>
        <p:spPr>
          <a:xfrm>
            <a:off x="5502183" y="4716518"/>
            <a:ext cx="1219200" cy="154703"/>
          </a:xfrm>
          <a:prstGeom prst="line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Arc 134">
            <a:extLst>
              <a:ext uri="{FF2B5EF4-FFF2-40B4-BE49-F238E27FC236}">
                <a16:creationId xmlns:a16="http://schemas.microsoft.com/office/drawing/2014/main" id="{970248BD-C317-91BE-22CE-42EBDDA1C724}"/>
              </a:ext>
            </a:extLst>
          </p:cNvPr>
          <p:cNvSpPr/>
          <p:nvPr/>
        </p:nvSpPr>
        <p:spPr>
          <a:xfrm rot="16200000">
            <a:off x="8202821" y="3366813"/>
            <a:ext cx="3894354" cy="1540562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16FE4A0C-888B-2E8C-6F6D-1064EE3FF108}"/>
              </a:ext>
            </a:extLst>
          </p:cNvPr>
          <p:cNvSpPr/>
          <p:nvPr/>
        </p:nvSpPr>
        <p:spPr>
          <a:xfrm flipH="1">
            <a:off x="9383902" y="2949465"/>
            <a:ext cx="2906935" cy="2657752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BE40AD97-E478-A2E8-018A-7BF21AA6793B}"/>
              </a:ext>
            </a:extLst>
          </p:cNvPr>
          <p:cNvSpPr/>
          <p:nvPr/>
        </p:nvSpPr>
        <p:spPr>
          <a:xfrm flipH="1">
            <a:off x="9383902" y="3818602"/>
            <a:ext cx="2056864" cy="1131757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E3793322-834F-5543-A4A9-0FAD591A8F82}"/>
              </a:ext>
            </a:extLst>
          </p:cNvPr>
          <p:cNvSpPr/>
          <p:nvPr/>
        </p:nvSpPr>
        <p:spPr>
          <a:xfrm rot="5400000">
            <a:off x="8179465" y="3683778"/>
            <a:ext cx="1296181" cy="1135885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C0E05AA9-29A8-653C-97D6-53589C38D397}"/>
              </a:ext>
            </a:extLst>
          </p:cNvPr>
          <p:cNvSpPr/>
          <p:nvPr/>
        </p:nvSpPr>
        <p:spPr>
          <a:xfrm rot="16200000" flipH="1">
            <a:off x="9267854" y="4699345"/>
            <a:ext cx="2916543" cy="2670389"/>
          </a:xfrm>
          <a:prstGeom prst="arc">
            <a:avLst/>
          </a:prstGeom>
          <a:ln w="60325">
            <a:solidFill>
              <a:srgbClr val="B8AAE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22B5111E-3D22-8AE0-73CA-56B9E3FBAA79}"/>
              </a:ext>
            </a:extLst>
          </p:cNvPr>
          <p:cNvSpPr/>
          <p:nvPr/>
        </p:nvSpPr>
        <p:spPr>
          <a:xfrm>
            <a:off x="8238678" y="5466967"/>
            <a:ext cx="1152964" cy="1135885"/>
          </a:xfrm>
          <a:prstGeom prst="arc">
            <a:avLst/>
          </a:prstGeom>
          <a:ln w="60325">
            <a:solidFill>
              <a:srgbClr val="B8AAE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0F93D95-7363-8436-1205-DDCE164923B6}"/>
              </a:ext>
            </a:extLst>
          </p:cNvPr>
          <p:cNvSpPr/>
          <p:nvPr/>
        </p:nvSpPr>
        <p:spPr>
          <a:xfrm rot="16200000">
            <a:off x="13259936" y="3557931"/>
            <a:ext cx="2179979" cy="810648"/>
          </a:xfrm>
          <a:prstGeom prst="arc">
            <a:avLst>
              <a:gd name="adj1" fmla="val 19978199"/>
              <a:gd name="adj2" fmla="val 0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C234E374-6E4F-922A-5CE4-1095696158DC}"/>
              </a:ext>
            </a:extLst>
          </p:cNvPr>
          <p:cNvSpPr/>
          <p:nvPr/>
        </p:nvSpPr>
        <p:spPr>
          <a:xfrm rot="5400000">
            <a:off x="13084235" y="2834830"/>
            <a:ext cx="835560" cy="1064834"/>
          </a:xfrm>
          <a:prstGeom prst="arc">
            <a:avLst>
              <a:gd name="adj1" fmla="val 16179075"/>
              <a:gd name="adj2" fmla="val 0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B7F8D0D7-229A-B025-86BE-8A00312EC4FD}"/>
              </a:ext>
            </a:extLst>
          </p:cNvPr>
          <p:cNvSpPr/>
          <p:nvPr/>
        </p:nvSpPr>
        <p:spPr>
          <a:xfrm rot="16200000">
            <a:off x="12726706" y="3951781"/>
            <a:ext cx="3685297" cy="2533303"/>
          </a:xfrm>
          <a:prstGeom prst="arc">
            <a:avLst>
              <a:gd name="adj1" fmla="val 20277781"/>
              <a:gd name="adj2" fmla="val 21267887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>
            <a:extLst>
              <a:ext uri="{FF2B5EF4-FFF2-40B4-BE49-F238E27FC236}">
                <a16:creationId xmlns:a16="http://schemas.microsoft.com/office/drawing/2014/main" id="{319B7E14-3859-4D94-6DC9-A6010C64A541}"/>
              </a:ext>
            </a:extLst>
          </p:cNvPr>
          <p:cNvSpPr/>
          <p:nvPr/>
        </p:nvSpPr>
        <p:spPr>
          <a:xfrm rot="452809">
            <a:off x="12387810" y="3782881"/>
            <a:ext cx="2079623" cy="2093198"/>
          </a:xfrm>
          <a:prstGeom prst="arc">
            <a:avLst>
              <a:gd name="adj1" fmla="val 16047471"/>
              <a:gd name="adj2" fmla="val 20023871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71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8D5C7928-1DC8-F6CF-8494-81419649B99D}"/>
              </a:ext>
            </a:extLst>
          </p:cNvPr>
          <p:cNvSpPr/>
          <p:nvPr/>
        </p:nvSpPr>
        <p:spPr>
          <a:xfrm>
            <a:off x="0" y="-2032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8D774D7-253F-48B0-F256-93EEF28A6B17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8824686" y="3376386"/>
            <a:ext cx="3062514" cy="306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8" descr="STM Savunma - LOGOLAR">
            <a:extLst>
              <a:ext uri="{FF2B5EF4-FFF2-40B4-BE49-F238E27FC236}">
                <a16:creationId xmlns:a16="http://schemas.microsoft.com/office/drawing/2014/main" id="{A8A1CD8A-0C83-BED4-60A1-3633FAA425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6819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0" descr="STM Savunma - LOGOLAR">
            <a:extLst>
              <a:ext uri="{FF2B5EF4-FFF2-40B4-BE49-F238E27FC236}">
                <a16:creationId xmlns:a16="http://schemas.microsoft.com/office/drawing/2014/main" id="{1B90A2E3-DD4A-2D08-1078-F3CBD69AB6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 descr="A gold and blue patch with a red and blue design&#10;&#10;Description automatically generated">
            <a:extLst>
              <a:ext uri="{FF2B5EF4-FFF2-40B4-BE49-F238E27FC236}">
                <a16:creationId xmlns:a16="http://schemas.microsoft.com/office/drawing/2014/main" id="{5F016C95-4855-9733-AED0-A6EB8B4C4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" y="1091077"/>
            <a:ext cx="2302296" cy="2780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F52F8-3343-11D8-AEA6-C4CD65BB39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29" t="8154" r="26905" b="8154"/>
          <a:stretch/>
        </p:blipFill>
        <p:spPr>
          <a:xfrm>
            <a:off x="191713" y="5876175"/>
            <a:ext cx="2098755" cy="2912557"/>
          </a:xfrm>
          <a:prstGeom prst="rect">
            <a:avLst/>
          </a:prstGeom>
        </p:spPr>
      </p:pic>
      <p:pic>
        <p:nvPicPr>
          <p:cNvPr id="8" name="Picture 6" descr="Afad Eğitimi - Gönüllüyüz BİZ">
            <a:extLst>
              <a:ext uri="{FF2B5EF4-FFF2-40B4-BE49-F238E27FC236}">
                <a16:creationId xmlns:a16="http://schemas.microsoft.com/office/drawing/2014/main" id="{7653A586-0753-B2BA-9AC4-83784D7B2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8285" r="38889" b="17714"/>
          <a:stretch/>
        </p:blipFill>
        <p:spPr bwMode="auto">
          <a:xfrm>
            <a:off x="2607938" y="5287245"/>
            <a:ext cx="2421262" cy="211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E0914-0EE7-0834-0D11-71ABF7D59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3000"/>
                    </a14:imgEffect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9001" y="1365292"/>
            <a:ext cx="2479046" cy="239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6AC0B5-D404-ADE8-3BB7-B92108401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050" y="6015716"/>
            <a:ext cx="2148262" cy="21482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D0E0F0-160F-3EA1-4CA6-3E6B71DDF6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8375" y="4143793"/>
            <a:ext cx="3496418" cy="1745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0CF534-14E2-7F83-E547-CAF9C8BEE9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7624" y="1736083"/>
            <a:ext cx="2153015" cy="21412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34D460-C312-01B2-6AD0-D575FEC9C7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48597" y="2095500"/>
            <a:ext cx="2252891" cy="22364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CFC41C-E3E2-3447-190E-03B088D498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35520" y="5291498"/>
            <a:ext cx="2479046" cy="24679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002297-380C-BA6E-3FC4-E9DFAEBB7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2776" y="3850907"/>
            <a:ext cx="3827574" cy="14242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197460-7D8C-39A1-CBA7-1254F7746E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0" y="1129151"/>
            <a:ext cx="2526993" cy="2331034"/>
          </a:xfrm>
          <a:prstGeom prst="rect">
            <a:avLst/>
          </a:prstGeom>
        </p:spPr>
      </p:pic>
      <p:pic>
        <p:nvPicPr>
          <p:cNvPr id="27" name="Picture 26" descr="A group of red symbols&#10;&#10;Description automatically generated">
            <a:extLst>
              <a:ext uri="{FF2B5EF4-FFF2-40B4-BE49-F238E27FC236}">
                <a16:creationId xmlns:a16="http://schemas.microsoft.com/office/drawing/2014/main" id="{8D679EA2-610C-C40F-F3ED-4022C108C5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633" y="6887571"/>
            <a:ext cx="2526994" cy="141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50F216-8E88-EA92-7216-E5104CB57E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9068" y="3965419"/>
            <a:ext cx="2277132" cy="272591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D1BFD5-1EA9-7CB6-84ED-2A6B459355C5}"/>
              </a:ext>
            </a:extLst>
          </p:cNvPr>
          <p:cNvCxnSpPr>
            <a:cxnSpLocks/>
          </p:cNvCxnSpPr>
          <p:nvPr/>
        </p:nvCxnSpPr>
        <p:spPr>
          <a:xfrm>
            <a:off x="14859000" y="1638300"/>
            <a:ext cx="0" cy="5867400"/>
          </a:xfrm>
          <a:prstGeom prst="line">
            <a:avLst/>
          </a:prstGeom>
          <a:ln w="571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2A90A2A-C9AC-CA41-5830-27C3BE9DB6A1}"/>
              </a:ext>
            </a:extLst>
          </p:cNvPr>
          <p:cNvCxnSpPr>
            <a:cxnSpLocks/>
          </p:cNvCxnSpPr>
          <p:nvPr/>
        </p:nvCxnSpPr>
        <p:spPr>
          <a:xfrm>
            <a:off x="8157196" y="1736083"/>
            <a:ext cx="0" cy="5867400"/>
          </a:xfrm>
          <a:prstGeom prst="line">
            <a:avLst/>
          </a:prstGeom>
          <a:ln w="571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B9C62A-2DCF-D53C-C1D7-C51CC844B042}"/>
              </a:ext>
            </a:extLst>
          </p:cNvPr>
          <p:cNvSpPr txBox="1"/>
          <p:nvPr/>
        </p:nvSpPr>
        <p:spPr>
          <a:xfrm>
            <a:off x="7826074" y="120110"/>
            <a:ext cx="321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HEDEF KİTLE</a:t>
            </a:r>
            <a:endParaRPr lang="en-GB" sz="3600" dirty="0">
              <a:solidFill>
                <a:srgbClr val="004AAD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90A431-50F0-0B5E-65AD-8DF9D5CBEC6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21725" y="7409631"/>
            <a:ext cx="2667083" cy="15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0350" y="0"/>
            <a:ext cx="1854835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F857-8E20-F74F-0CD9-387F3824D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3"/>
          <a:stretch/>
        </p:blipFill>
        <p:spPr>
          <a:xfrm>
            <a:off x="1384300" y="702922"/>
            <a:ext cx="14782800" cy="80869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20134" y="261782"/>
            <a:ext cx="3989115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İŞ AKIŞI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E14716-1491-730C-70D3-8E98B718A269}"/>
              </a:ext>
            </a:extLst>
          </p:cNvPr>
          <p:cNvCxnSpPr>
            <a:cxnSpLocks/>
          </p:cNvCxnSpPr>
          <p:nvPr/>
        </p:nvCxnSpPr>
        <p:spPr>
          <a:xfrm>
            <a:off x="4495427" y="2438400"/>
            <a:ext cx="1784350" cy="0"/>
          </a:xfrm>
          <a:prstGeom prst="line">
            <a:avLst/>
          </a:prstGeom>
          <a:ln w="22225">
            <a:solidFill>
              <a:srgbClr val="B1C9F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A498A0-CBA5-9218-564E-56A36AA793CC}"/>
              </a:ext>
            </a:extLst>
          </p:cNvPr>
          <p:cNvCxnSpPr>
            <a:cxnSpLocks/>
          </p:cNvCxnSpPr>
          <p:nvPr/>
        </p:nvCxnSpPr>
        <p:spPr>
          <a:xfrm>
            <a:off x="3872035" y="3405793"/>
            <a:ext cx="9920165" cy="0"/>
          </a:xfrm>
          <a:prstGeom prst="line">
            <a:avLst/>
          </a:prstGeom>
          <a:ln w="22225">
            <a:solidFill>
              <a:srgbClr val="B1C9F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E7ED62-3044-A7AE-F6A6-45BFC0285E81}"/>
              </a:ext>
            </a:extLst>
          </p:cNvPr>
          <p:cNvCxnSpPr>
            <a:cxnSpLocks/>
          </p:cNvCxnSpPr>
          <p:nvPr/>
        </p:nvCxnSpPr>
        <p:spPr>
          <a:xfrm>
            <a:off x="4320615" y="2747171"/>
            <a:ext cx="2546350" cy="0"/>
          </a:xfrm>
          <a:prstGeom prst="line">
            <a:avLst/>
          </a:prstGeom>
          <a:ln w="22225">
            <a:solidFill>
              <a:srgbClr val="B1C9F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140B5E-97CA-EAD1-F09F-C9905D2F4A97}"/>
              </a:ext>
            </a:extLst>
          </p:cNvPr>
          <p:cNvCxnSpPr>
            <a:cxnSpLocks/>
          </p:cNvCxnSpPr>
          <p:nvPr/>
        </p:nvCxnSpPr>
        <p:spPr>
          <a:xfrm>
            <a:off x="4320614" y="3060704"/>
            <a:ext cx="5137150" cy="0"/>
          </a:xfrm>
          <a:prstGeom prst="line">
            <a:avLst/>
          </a:prstGeom>
          <a:ln w="22225">
            <a:solidFill>
              <a:srgbClr val="B1C9F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1CBF8F-4475-ECEE-B440-7D49E82074F6}"/>
              </a:ext>
            </a:extLst>
          </p:cNvPr>
          <p:cNvCxnSpPr>
            <a:cxnSpLocks/>
          </p:cNvCxnSpPr>
          <p:nvPr/>
        </p:nvCxnSpPr>
        <p:spPr>
          <a:xfrm>
            <a:off x="4984376" y="7532594"/>
            <a:ext cx="8153400" cy="0"/>
          </a:xfrm>
          <a:prstGeom prst="line">
            <a:avLst/>
          </a:prstGeom>
          <a:ln w="22225">
            <a:solidFill>
              <a:srgbClr val="FAC28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7CEA39-627F-A213-85E2-B7B6546BD04E}"/>
              </a:ext>
            </a:extLst>
          </p:cNvPr>
          <p:cNvCxnSpPr>
            <a:cxnSpLocks/>
          </p:cNvCxnSpPr>
          <p:nvPr/>
        </p:nvCxnSpPr>
        <p:spPr>
          <a:xfrm>
            <a:off x="4387849" y="4312441"/>
            <a:ext cx="6203950" cy="0"/>
          </a:xfrm>
          <a:prstGeom prst="line">
            <a:avLst/>
          </a:prstGeom>
          <a:ln w="22225">
            <a:solidFill>
              <a:srgbClr val="8FE4C5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713930-7DF7-B0A4-FCBB-231BDA31C25E}"/>
              </a:ext>
            </a:extLst>
          </p:cNvPr>
          <p:cNvCxnSpPr>
            <a:cxnSpLocks/>
          </p:cNvCxnSpPr>
          <p:nvPr/>
        </p:nvCxnSpPr>
        <p:spPr>
          <a:xfrm>
            <a:off x="3172572" y="4626766"/>
            <a:ext cx="8669429" cy="0"/>
          </a:xfrm>
          <a:prstGeom prst="line">
            <a:avLst/>
          </a:prstGeom>
          <a:ln w="22225">
            <a:solidFill>
              <a:srgbClr val="8FE4C5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34BA3C-D5DA-7724-771F-51A426BB64A0}"/>
              </a:ext>
            </a:extLst>
          </p:cNvPr>
          <p:cNvCxnSpPr>
            <a:cxnSpLocks/>
          </p:cNvCxnSpPr>
          <p:nvPr/>
        </p:nvCxnSpPr>
        <p:spPr>
          <a:xfrm>
            <a:off x="5171513" y="4941091"/>
            <a:ext cx="7181850" cy="0"/>
          </a:xfrm>
          <a:prstGeom prst="line">
            <a:avLst/>
          </a:prstGeom>
          <a:ln w="22225">
            <a:solidFill>
              <a:srgbClr val="8FE4C5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7BC965-1DF6-4A54-DAD4-A242CE04AAFF}"/>
              </a:ext>
            </a:extLst>
          </p:cNvPr>
          <p:cNvCxnSpPr>
            <a:cxnSpLocks/>
          </p:cNvCxnSpPr>
          <p:nvPr/>
        </p:nvCxnSpPr>
        <p:spPr>
          <a:xfrm>
            <a:off x="3813362" y="5934075"/>
            <a:ext cx="7961404" cy="0"/>
          </a:xfrm>
          <a:prstGeom prst="line">
            <a:avLst/>
          </a:prstGeom>
          <a:ln w="22225">
            <a:solidFill>
              <a:srgbClr val="ECE17D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27D999-DAD5-1554-8E51-3F0D923586B6}"/>
              </a:ext>
            </a:extLst>
          </p:cNvPr>
          <p:cNvCxnSpPr>
            <a:cxnSpLocks/>
          </p:cNvCxnSpPr>
          <p:nvPr/>
        </p:nvCxnSpPr>
        <p:spPr>
          <a:xfrm>
            <a:off x="5211854" y="6224368"/>
            <a:ext cx="7988300" cy="0"/>
          </a:xfrm>
          <a:prstGeom prst="line">
            <a:avLst/>
          </a:prstGeom>
          <a:ln w="22225">
            <a:solidFill>
              <a:srgbClr val="ECE17D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1A8EED-033A-C3E0-397B-842B23B03BEC}"/>
              </a:ext>
            </a:extLst>
          </p:cNvPr>
          <p:cNvCxnSpPr>
            <a:cxnSpLocks/>
          </p:cNvCxnSpPr>
          <p:nvPr/>
        </p:nvCxnSpPr>
        <p:spPr>
          <a:xfrm>
            <a:off x="4617757" y="7205888"/>
            <a:ext cx="3692525" cy="0"/>
          </a:xfrm>
          <a:prstGeom prst="line">
            <a:avLst/>
          </a:prstGeom>
          <a:ln w="22225">
            <a:solidFill>
              <a:srgbClr val="FAC28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97020E-73BE-F1BE-61E8-9B9A18DDC587}"/>
              </a:ext>
            </a:extLst>
          </p:cNvPr>
          <p:cNvSpPr txBox="1"/>
          <p:nvPr/>
        </p:nvSpPr>
        <p:spPr>
          <a:xfrm>
            <a:off x="1401856" y="2220031"/>
            <a:ext cx="37797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 err="1">
                <a:latin typeface="Arial Nova" panose="020B0504020202020204" pitchFamily="34" charset="0"/>
              </a:rPr>
              <a:t>varolan</a:t>
            </a:r>
            <a:r>
              <a:rPr lang="tr-TR" b="1" dirty="0">
                <a:latin typeface="Arial Nova" panose="020B0504020202020204" pitchFamily="34" charset="0"/>
              </a:rPr>
              <a:t> </a:t>
            </a:r>
            <a:r>
              <a:rPr lang="tr-TR" b="1" dirty="0" err="1">
                <a:latin typeface="Arial Nova" panose="020B0504020202020204" pitchFamily="34" charset="0"/>
              </a:rPr>
              <a:t>datasetlerin</a:t>
            </a:r>
            <a:r>
              <a:rPr lang="tr-TR" b="1" dirty="0">
                <a:latin typeface="Arial Nova" panose="020B0504020202020204" pitchFamily="34" charset="0"/>
              </a:rPr>
              <a:t> araştırılması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1387F-58E4-7670-8452-49F78A4B35BA}"/>
              </a:ext>
            </a:extLst>
          </p:cNvPr>
          <p:cNvSpPr txBox="1"/>
          <p:nvPr/>
        </p:nvSpPr>
        <p:spPr>
          <a:xfrm>
            <a:off x="1401856" y="2508265"/>
            <a:ext cx="33796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data toplama – web </a:t>
            </a:r>
            <a:r>
              <a:rPr lang="tr-TR" b="1" dirty="0" err="1">
                <a:latin typeface="Arial Nova" panose="020B0504020202020204" pitchFamily="34" charset="0"/>
              </a:rPr>
              <a:t>sacraping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4AC3F-E7FA-B551-9AA4-AC21273E6D33}"/>
              </a:ext>
            </a:extLst>
          </p:cNvPr>
          <p:cNvSpPr txBox="1"/>
          <p:nvPr/>
        </p:nvSpPr>
        <p:spPr>
          <a:xfrm>
            <a:off x="1388036" y="2815335"/>
            <a:ext cx="29998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data </a:t>
            </a:r>
            <a:r>
              <a:rPr lang="tr-TR" b="1" dirty="0" err="1">
                <a:latin typeface="Arial Nova" panose="020B0504020202020204" pitchFamily="34" charset="0"/>
              </a:rPr>
              <a:t>etilketleme</a:t>
            </a:r>
            <a:r>
              <a:rPr lang="tr-TR" b="1" dirty="0">
                <a:latin typeface="Arial Nova" panose="020B0504020202020204" pitchFamily="34" charset="0"/>
              </a:rPr>
              <a:t> - </a:t>
            </a:r>
            <a:r>
              <a:rPr lang="tr-TR" b="1" dirty="0" err="1">
                <a:latin typeface="Arial Nova" panose="020B0504020202020204" pitchFamily="34" charset="0"/>
              </a:rPr>
              <a:t>labeling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510A9-F987-0C5A-40B7-CF628EF3D764}"/>
              </a:ext>
            </a:extLst>
          </p:cNvPr>
          <p:cNvSpPr txBox="1"/>
          <p:nvPr/>
        </p:nvSpPr>
        <p:spPr>
          <a:xfrm>
            <a:off x="1401856" y="3153250"/>
            <a:ext cx="24701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sentetik data üretimi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5CC75-4A11-09A2-8C7F-734114A5D94A}"/>
              </a:ext>
            </a:extLst>
          </p:cNvPr>
          <p:cNvSpPr txBox="1"/>
          <p:nvPr/>
        </p:nvSpPr>
        <p:spPr>
          <a:xfrm>
            <a:off x="1388036" y="4108144"/>
            <a:ext cx="28829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model seçimi - araştırma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D164E-E91E-BFB1-725D-758A6F89DAF9}"/>
              </a:ext>
            </a:extLst>
          </p:cNvPr>
          <p:cNvSpPr txBox="1"/>
          <p:nvPr/>
        </p:nvSpPr>
        <p:spPr>
          <a:xfrm>
            <a:off x="1384300" y="4402309"/>
            <a:ext cx="1788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veri ön işleme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8914B-50FC-41D6-0552-BB5ED240F926}"/>
              </a:ext>
            </a:extLst>
          </p:cNvPr>
          <p:cNvSpPr txBox="1"/>
          <p:nvPr/>
        </p:nvSpPr>
        <p:spPr>
          <a:xfrm>
            <a:off x="1391771" y="4728898"/>
            <a:ext cx="43396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modelin değerlendirilmesi - iyileştirme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3181C-4020-A041-A302-9D326C262066}"/>
              </a:ext>
            </a:extLst>
          </p:cNvPr>
          <p:cNvSpPr txBox="1"/>
          <p:nvPr/>
        </p:nvSpPr>
        <p:spPr>
          <a:xfrm>
            <a:off x="1379818" y="5693124"/>
            <a:ext cx="24335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yöntem araştırmaları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31238-9B5A-B211-CE78-136ED52588BC}"/>
              </a:ext>
            </a:extLst>
          </p:cNvPr>
          <p:cNvSpPr txBox="1"/>
          <p:nvPr/>
        </p:nvSpPr>
        <p:spPr>
          <a:xfrm>
            <a:off x="1388036" y="6029966"/>
            <a:ext cx="3932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server kurulumu – API bağlantıları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C2D5F5-B36F-ECF2-6D39-D5E468760C13}"/>
              </a:ext>
            </a:extLst>
          </p:cNvPr>
          <p:cNvSpPr txBox="1"/>
          <p:nvPr/>
        </p:nvSpPr>
        <p:spPr>
          <a:xfrm>
            <a:off x="1401856" y="6957393"/>
            <a:ext cx="3627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sunum metni ve içeriği hazırlığı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44B59-E20F-0C7A-0840-3674E7621BEE}"/>
              </a:ext>
            </a:extLst>
          </p:cNvPr>
          <p:cNvSpPr txBox="1"/>
          <p:nvPr/>
        </p:nvSpPr>
        <p:spPr>
          <a:xfrm>
            <a:off x="1388036" y="7291965"/>
            <a:ext cx="37797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sunum grafiklerinin hazırlanması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4E3D27-856E-573A-E1B7-2AE3EAF04256}"/>
              </a:ext>
            </a:extLst>
          </p:cNvPr>
          <p:cNvSpPr txBox="1"/>
          <p:nvPr/>
        </p:nvSpPr>
        <p:spPr>
          <a:xfrm>
            <a:off x="1379818" y="8244734"/>
            <a:ext cx="48685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müşteri beklentileri ve kullanılan teknolojilerin belirlenmesi</a:t>
            </a:r>
            <a:endParaRPr lang="en-GB" b="1" dirty="0">
              <a:latin typeface="Arial Nova" panose="020B05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C366F9-0C63-72E8-548C-4EC38B49E329}"/>
              </a:ext>
            </a:extLst>
          </p:cNvPr>
          <p:cNvCxnSpPr>
            <a:cxnSpLocks/>
          </p:cNvCxnSpPr>
          <p:nvPr/>
        </p:nvCxnSpPr>
        <p:spPr>
          <a:xfrm>
            <a:off x="5123329" y="8496300"/>
            <a:ext cx="1125071" cy="0"/>
          </a:xfrm>
          <a:prstGeom prst="line">
            <a:avLst/>
          </a:prstGeom>
          <a:ln w="22225">
            <a:solidFill>
              <a:srgbClr val="E2C7AB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F669264-C860-A8EA-170A-F39C10000E25}"/>
              </a:ext>
            </a:extLst>
          </p:cNvPr>
          <p:cNvSpPr txBox="1"/>
          <p:nvPr/>
        </p:nvSpPr>
        <p:spPr>
          <a:xfrm>
            <a:off x="1388035" y="1924716"/>
            <a:ext cx="4877921" cy="338554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rial Nova" panose="020B0504020202020204" pitchFamily="34" charset="0"/>
              </a:rPr>
              <a:t>    Veri</a:t>
            </a:r>
            <a:endParaRPr lang="en-GB" sz="1600" b="1" dirty="0">
              <a:latin typeface="Arial Nova" panose="020B05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22FD4E-ECF7-936F-6D33-AF48E16D7162}"/>
              </a:ext>
            </a:extLst>
          </p:cNvPr>
          <p:cNvSpPr txBox="1"/>
          <p:nvPr/>
        </p:nvSpPr>
        <p:spPr>
          <a:xfrm>
            <a:off x="1389155" y="3814297"/>
            <a:ext cx="4877921" cy="338554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rial Nova" panose="020B0504020202020204" pitchFamily="34" charset="0"/>
              </a:rPr>
              <a:t>    ML Modeli</a:t>
            </a:r>
            <a:endParaRPr lang="en-GB" sz="1600" b="1" dirty="0">
              <a:latin typeface="Arial Nova" panose="020B05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AE7FDD-412D-8413-B323-BD7FE34E241C}"/>
              </a:ext>
            </a:extLst>
          </p:cNvPr>
          <p:cNvSpPr txBox="1"/>
          <p:nvPr/>
        </p:nvSpPr>
        <p:spPr>
          <a:xfrm>
            <a:off x="1379818" y="5424819"/>
            <a:ext cx="4877921" cy="338554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rial Nova" panose="020B0504020202020204" pitchFamily="34" charset="0"/>
              </a:rPr>
              <a:t>    Web Arayüzü</a:t>
            </a:r>
            <a:endParaRPr lang="en-GB" sz="1600" b="1" dirty="0">
              <a:latin typeface="Arial Nova" panose="020B05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E6A148-381E-527E-EF46-961FB5B15179}"/>
              </a:ext>
            </a:extLst>
          </p:cNvPr>
          <p:cNvSpPr txBox="1"/>
          <p:nvPr/>
        </p:nvSpPr>
        <p:spPr>
          <a:xfrm>
            <a:off x="1392517" y="6666295"/>
            <a:ext cx="4877921" cy="338554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rial Nova" panose="020B0504020202020204" pitchFamily="34" charset="0"/>
              </a:rPr>
              <a:t>    Sunum</a:t>
            </a:r>
            <a:endParaRPr lang="en-GB" sz="1600" b="1" dirty="0">
              <a:latin typeface="Arial Nova" panose="020B05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3E799-0921-EC0A-898A-2A3614BFAAE7}"/>
              </a:ext>
            </a:extLst>
          </p:cNvPr>
          <p:cNvSpPr txBox="1"/>
          <p:nvPr/>
        </p:nvSpPr>
        <p:spPr>
          <a:xfrm>
            <a:off x="1388036" y="7943933"/>
            <a:ext cx="4877921" cy="338554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rial Nova" panose="020B0504020202020204" pitchFamily="34" charset="0"/>
              </a:rPr>
              <a:t>    Pazar Araştırması</a:t>
            </a:r>
            <a:endParaRPr lang="en-GB" sz="1600" b="1" dirty="0">
              <a:latin typeface="Arial Nova" panose="020B0504020202020204" pitchFamily="34" charset="0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434537AA-E2A3-EB28-282F-1D010CB8F33C}"/>
              </a:ext>
            </a:extLst>
          </p:cNvPr>
          <p:cNvSpPr/>
          <p:nvPr/>
        </p:nvSpPr>
        <p:spPr>
          <a:xfrm rot="10800000">
            <a:off x="1459754" y="2039856"/>
            <a:ext cx="140446" cy="130493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D754E6C6-BFF5-9311-8769-A49E05E907E3}"/>
              </a:ext>
            </a:extLst>
          </p:cNvPr>
          <p:cNvSpPr/>
          <p:nvPr/>
        </p:nvSpPr>
        <p:spPr>
          <a:xfrm rot="10800000">
            <a:off x="1459754" y="3927403"/>
            <a:ext cx="140446" cy="130493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DA02C82B-9DFE-2875-4BC0-2A285D036FF0}"/>
              </a:ext>
            </a:extLst>
          </p:cNvPr>
          <p:cNvSpPr/>
          <p:nvPr/>
        </p:nvSpPr>
        <p:spPr>
          <a:xfrm rot="10800000">
            <a:off x="1459754" y="5531572"/>
            <a:ext cx="140446" cy="130493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EC5EC428-929A-26BF-A42C-2B1EF6491A34}"/>
              </a:ext>
            </a:extLst>
          </p:cNvPr>
          <p:cNvSpPr/>
          <p:nvPr/>
        </p:nvSpPr>
        <p:spPr>
          <a:xfrm rot="10800000">
            <a:off x="1459754" y="6770325"/>
            <a:ext cx="140446" cy="130493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B7DC3DC-FA85-17A0-B35A-5140930D000D}"/>
              </a:ext>
            </a:extLst>
          </p:cNvPr>
          <p:cNvSpPr/>
          <p:nvPr/>
        </p:nvSpPr>
        <p:spPr>
          <a:xfrm rot="10800000">
            <a:off x="1459754" y="8047963"/>
            <a:ext cx="140446" cy="130493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34D26E59-81AD-8D32-5096-618156641D65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3074" name="Picture 2" descr="🚀 Unlocking the Power of Selenium: Unveiling Hidden Features! 🌐">
            <a:extLst>
              <a:ext uri="{FF2B5EF4-FFF2-40B4-BE49-F238E27FC236}">
                <a16:creationId xmlns:a16="http://schemas.microsoft.com/office/drawing/2014/main" id="{90B40583-16F3-55BA-F2F4-631096780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8511" r="10448" b="14894"/>
          <a:stretch/>
        </p:blipFill>
        <p:spPr bwMode="auto">
          <a:xfrm>
            <a:off x="9773863" y="3652455"/>
            <a:ext cx="1900238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555988-FDDA-6650-2BFC-C3EEC5D1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1"/>
          <a:stretch/>
        </p:blipFill>
        <p:spPr>
          <a:xfrm>
            <a:off x="2458773" y="2530975"/>
            <a:ext cx="4280066" cy="2682597"/>
          </a:xfrm>
          <a:prstGeom prst="rect">
            <a:avLst/>
          </a:prstGeom>
        </p:spPr>
      </p:pic>
      <p:pic>
        <p:nvPicPr>
          <p:cNvPr id="3078" name="Picture 6" descr="What is Python Coding? | Juni Learning">
            <a:extLst>
              <a:ext uri="{FF2B5EF4-FFF2-40B4-BE49-F238E27FC236}">
                <a16:creationId xmlns:a16="http://schemas.microsoft.com/office/drawing/2014/main" id="{AF3679FC-30FA-1843-66B7-6C1E5CBA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17559" r="21568" b="19940"/>
          <a:stretch/>
        </p:blipFill>
        <p:spPr bwMode="auto">
          <a:xfrm>
            <a:off x="8391788" y="4384145"/>
            <a:ext cx="975651" cy="97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Programmer female outline">
            <a:extLst>
              <a:ext uri="{FF2B5EF4-FFF2-40B4-BE49-F238E27FC236}">
                <a16:creationId xmlns:a16="http://schemas.microsoft.com/office/drawing/2014/main" id="{27287A28-79B0-0973-9859-E5FEFA913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6671" y="4871971"/>
            <a:ext cx="1893181" cy="1893181"/>
          </a:xfrm>
          <a:prstGeom prst="rect">
            <a:avLst/>
          </a:prstGeom>
        </p:spPr>
      </p:pic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AC91811B-47B6-AEAA-644B-882A5BA13A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92562" y="4380036"/>
            <a:ext cx="1582984" cy="1653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D449A-6960-E88D-038B-AA48AB548522}"/>
              </a:ext>
            </a:extLst>
          </p:cNvPr>
          <p:cNvSpPr txBox="1"/>
          <p:nvPr/>
        </p:nvSpPr>
        <p:spPr>
          <a:xfrm>
            <a:off x="13502793" y="5180480"/>
            <a:ext cx="1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  <a:highlight>
                  <a:srgbClr val="B8AAEC"/>
                </a:highlight>
              </a:rPr>
              <a:t>JSON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GB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29ACF-FB13-9AB0-8595-A8947E1E8A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1"/>
          <a:stretch/>
        </p:blipFill>
        <p:spPr>
          <a:xfrm>
            <a:off x="2093895" y="3059839"/>
            <a:ext cx="4280066" cy="2682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EDC5D-6BE0-40F9-B46B-D3B32567F6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1"/>
          <a:stretch/>
        </p:blipFill>
        <p:spPr>
          <a:xfrm>
            <a:off x="1729017" y="3630432"/>
            <a:ext cx="4280066" cy="2682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3854AA-D674-0E82-171D-CC1791612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1"/>
          <a:stretch/>
        </p:blipFill>
        <p:spPr>
          <a:xfrm>
            <a:off x="1408095" y="4201025"/>
            <a:ext cx="4280066" cy="2682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F05DFB-BC2B-05FE-24BE-742D839B76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1"/>
          <a:stretch/>
        </p:blipFill>
        <p:spPr>
          <a:xfrm>
            <a:off x="1050234" y="4771618"/>
            <a:ext cx="4280066" cy="2682597"/>
          </a:xfrm>
          <a:prstGeom prst="rect">
            <a:avLst/>
          </a:prstGeom>
        </p:spPr>
      </p:pic>
      <p:pic>
        <p:nvPicPr>
          <p:cNvPr id="17" name="Graphic 16" descr="Document outline">
            <a:extLst>
              <a:ext uri="{FF2B5EF4-FFF2-40B4-BE49-F238E27FC236}">
                <a16:creationId xmlns:a16="http://schemas.microsoft.com/office/drawing/2014/main" id="{903B30A7-C375-8288-6D6B-6DD4B39BE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89688" y="2945778"/>
            <a:ext cx="1582984" cy="16535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52FAFB-38B5-4E30-3F7A-BD3EE18F423D}"/>
              </a:ext>
            </a:extLst>
          </p:cNvPr>
          <p:cNvSpPr txBox="1"/>
          <p:nvPr/>
        </p:nvSpPr>
        <p:spPr>
          <a:xfrm>
            <a:off x="15599919" y="3746222"/>
            <a:ext cx="1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  <a:highlight>
                  <a:srgbClr val="8EB4E3"/>
                </a:highlight>
              </a:rPr>
              <a:t>JSON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GB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9" name="Graphic 18" descr="Document outline">
            <a:extLst>
              <a:ext uri="{FF2B5EF4-FFF2-40B4-BE49-F238E27FC236}">
                <a16:creationId xmlns:a16="http://schemas.microsoft.com/office/drawing/2014/main" id="{B4BFB9B6-DBD3-3D3E-2099-C0A96E87ED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438323" y="5143500"/>
            <a:ext cx="1582984" cy="16535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E2CE29-A277-40F7-3BEB-0EBA03B438D8}"/>
              </a:ext>
            </a:extLst>
          </p:cNvPr>
          <p:cNvSpPr txBox="1"/>
          <p:nvPr/>
        </p:nvSpPr>
        <p:spPr>
          <a:xfrm>
            <a:off x="14648554" y="5943944"/>
            <a:ext cx="1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  <a:highlight>
                  <a:srgbClr val="DAA2D2"/>
                </a:highlight>
              </a:rPr>
              <a:t>JSON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GB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21" name="Graphic 20" descr="Document outline">
            <a:extLst>
              <a:ext uri="{FF2B5EF4-FFF2-40B4-BE49-F238E27FC236}">
                <a16:creationId xmlns:a16="http://schemas.microsoft.com/office/drawing/2014/main" id="{4B10BBE2-8787-C7B5-9175-F5FE8AF03D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934522" y="4093273"/>
            <a:ext cx="1582984" cy="16535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05CF3D-07EF-9D9B-2F73-90E0F37B9F53}"/>
              </a:ext>
            </a:extLst>
          </p:cNvPr>
          <p:cNvSpPr txBox="1"/>
          <p:nvPr/>
        </p:nvSpPr>
        <p:spPr>
          <a:xfrm>
            <a:off x="15144753" y="4893717"/>
            <a:ext cx="1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  <a:highlight>
                  <a:srgbClr val="F49EB5"/>
                </a:highlight>
              </a:rPr>
              <a:t>JSON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GB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23" name="Graphic 22" descr="Document outline">
            <a:extLst>
              <a:ext uri="{FF2B5EF4-FFF2-40B4-BE49-F238E27FC236}">
                <a16:creationId xmlns:a16="http://schemas.microsoft.com/office/drawing/2014/main" id="{DCB5A704-876F-A49A-9C30-0A6EF96B84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143030" y="3364183"/>
            <a:ext cx="1582984" cy="16535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5C4FA3-FB3A-050C-3258-67EE37D03332}"/>
              </a:ext>
            </a:extLst>
          </p:cNvPr>
          <p:cNvSpPr txBox="1"/>
          <p:nvPr/>
        </p:nvSpPr>
        <p:spPr>
          <a:xfrm>
            <a:off x="14353261" y="4164627"/>
            <a:ext cx="1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  <a:highlight>
                  <a:srgbClr val="FAC49C"/>
                </a:highlight>
              </a:rPr>
              <a:t>JSON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GB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FFBA8E-FE1A-6AA0-A64E-8A325C87A197}"/>
              </a:ext>
            </a:extLst>
          </p:cNvPr>
          <p:cNvSpPr txBox="1"/>
          <p:nvPr/>
        </p:nvSpPr>
        <p:spPr>
          <a:xfrm>
            <a:off x="4742068" y="525650"/>
            <a:ext cx="9144000" cy="67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SETİ</a:t>
            </a:r>
            <a:r>
              <a:rPr lang="tr-TR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 - KAYNAK</a:t>
            </a:r>
            <a:endParaRPr lang="en-US" sz="3600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DAE8D362-878D-CCE5-AC8F-FA07FE36A014}"/>
              </a:ext>
            </a:extLst>
          </p:cNvPr>
          <p:cNvSpPr/>
          <p:nvPr/>
        </p:nvSpPr>
        <p:spPr>
          <a:xfrm rot="11628986">
            <a:off x="6474701" y="4083940"/>
            <a:ext cx="4238159" cy="3422410"/>
          </a:xfrm>
          <a:prstGeom prst="arc">
            <a:avLst>
              <a:gd name="adj1" fmla="val 16200000"/>
              <a:gd name="adj2" fmla="val 2120553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73E65F24-E4FF-F572-C13E-518AAE04AE36}"/>
              </a:ext>
            </a:extLst>
          </p:cNvPr>
          <p:cNvSpPr/>
          <p:nvPr/>
        </p:nvSpPr>
        <p:spPr>
          <a:xfrm rot="11262989">
            <a:off x="6119817" y="4452850"/>
            <a:ext cx="4495696" cy="3003474"/>
          </a:xfrm>
          <a:prstGeom prst="arc">
            <a:avLst>
              <a:gd name="adj1" fmla="val 16200000"/>
              <a:gd name="adj2" fmla="val 21139939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6E2B1D3D-A572-489D-8205-3BED32E1AC5A}"/>
              </a:ext>
            </a:extLst>
          </p:cNvPr>
          <p:cNvSpPr/>
          <p:nvPr/>
        </p:nvSpPr>
        <p:spPr>
          <a:xfrm rot="9356618">
            <a:off x="5653998" y="3071280"/>
            <a:ext cx="5603514" cy="4275744"/>
          </a:xfrm>
          <a:prstGeom prst="arc">
            <a:avLst>
              <a:gd name="adj1" fmla="val 15965243"/>
              <a:gd name="adj2" fmla="val 21473675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090A473-5248-8E8A-48AF-DF97A4085035}"/>
              </a:ext>
            </a:extLst>
          </p:cNvPr>
          <p:cNvSpPr/>
          <p:nvPr/>
        </p:nvSpPr>
        <p:spPr>
          <a:xfrm rot="9958967">
            <a:off x="5457060" y="4924380"/>
            <a:ext cx="4711394" cy="2602963"/>
          </a:xfrm>
          <a:prstGeom prst="arc">
            <a:avLst>
              <a:gd name="adj1" fmla="val 16200000"/>
              <a:gd name="adj2" fmla="val 2131527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81102F5-3FC1-966F-F9B3-3512EE1B5232}"/>
              </a:ext>
            </a:extLst>
          </p:cNvPr>
          <p:cNvSpPr/>
          <p:nvPr/>
        </p:nvSpPr>
        <p:spPr>
          <a:xfrm rot="9279035">
            <a:off x="5006679" y="5023574"/>
            <a:ext cx="5051642" cy="2602963"/>
          </a:xfrm>
          <a:prstGeom prst="arc">
            <a:avLst>
              <a:gd name="adj1" fmla="val 16200000"/>
              <a:gd name="adj2" fmla="val 2131527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4C66655F-98EC-ADCD-4B13-C517595E9C5D}"/>
              </a:ext>
            </a:extLst>
          </p:cNvPr>
          <p:cNvSpPr/>
          <p:nvPr/>
        </p:nvSpPr>
        <p:spPr>
          <a:xfrm rot="7136409">
            <a:off x="9315210" y="3005628"/>
            <a:ext cx="5603514" cy="4275744"/>
          </a:xfrm>
          <a:prstGeom prst="arc">
            <a:avLst>
              <a:gd name="adj1" fmla="val 15965243"/>
              <a:gd name="adj2" fmla="val 937688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B38474F0-6959-1B1C-2842-7F278E20DC14}"/>
              </a:ext>
            </a:extLst>
          </p:cNvPr>
          <p:cNvSpPr/>
          <p:nvPr/>
        </p:nvSpPr>
        <p:spPr>
          <a:xfrm rot="5670020">
            <a:off x="10872034" y="3008816"/>
            <a:ext cx="3272676" cy="6167093"/>
          </a:xfrm>
          <a:prstGeom prst="arc">
            <a:avLst>
              <a:gd name="adj1" fmla="val 16684528"/>
              <a:gd name="adj2" fmla="val 298713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3CFCDB82-7D6F-2F4C-CDB0-E8834577AD27}"/>
              </a:ext>
            </a:extLst>
          </p:cNvPr>
          <p:cNvSpPr/>
          <p:nvPr/>
        </p:nvSpPr>
        <p:spPr>
          <a:xfrm rot="4622186">
            <a:off x="10432886" y="3377150"/>
            <a:ext cx="3185893" cy="5547431"/>
          </a:xfrm>
          <a:prstGeom prst="arc">
            <a:avLst>
              <a:gd name="adj1" fmla="val 16520005"/>
              <a:gd name="adj2" fmla="val 2120553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3EE8CF60-0579-2D9F-BC41-542B43EFE942}"/>
              </a:ext>
            </a:extLst>
          </p:cNvPr>
          <p:cNvSpPr/>
          <p:nvPr/>
        </p:nvSpPr>
        <p:spPr>
          <a:xfrm rot="5115689">
            <a:off x="10464829" y="3303163"/>
            <a:ext cx="3185893" cy="5651532"/>
          </a:xfrm>
          <a:prstGeom prst="arc">
            <a:avLst>
              <a:gd name="adj1" fmla="val 17011112"/>
              <a:gd name="adj2" fmla="val 2120553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E64853A3-0E5E-E6FE-EB2D-CF56BFBEA927}"/>
              </a:ext>
            </a:extLst>
          </p:cNvPr>
          <p:cNvSpPr/>
          <p:nvPr/>
        </p:nvSpPr>
        <p:spPr>
          <a:xfrm rot="2951169">
            <a:off x="10900922" y="3286605"/>
            <a:ext cx="3185893" cy="5651532"/>
          </a:xfrm>
          <a:prstGeom prst="arc">
            <a:avLst>
              <a:gd name="adj1" fmla="val 17011112"/>
              <a:gd name="adj2" fmla="val 17478736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141FDF35-8278-58F5-0FEC-0FD182090C1F}"/>
              </a:ext>
            </a:extLst>
          </p:cNvPr>
          <p:cNvSpPr/>
          <p:nvPr/>
        </p:nvSpPr>
        <p:spPr>
          <a:xfrm rot="5115689">
            <a:off x="10624181" y="3179990"/>
            <a:ext cx="3185893" cy="5814331"/>
          </a:xfrm>
          <a:prstGeom prst="arc">
            <a:avLst>
              <a:gd name="adj1" fmla="val 17265457"/>
              <a:gd name="adj2" fmla="val 2120553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8EFCB629-3DA3-AF06-4FEF-5AFCC4A954D1}"/>
              </a:ext>
            </a:extLst>
          </p:cNvPr>
          <p:cNvSpPr/>
          <p:nvPr/>
        </p:nvSpPr>
        <p:spPr>
          <a:xfrm rot="3866255">
            <a:off x="9494830" y="6931112"/>
            <a:ext cx="152400" cy="19954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920AB4F4-B742-964C-BD44-7BF5B7C790EF}"/>
              </a:ext>
            </a:extLst>
          </p:cNvPr>
          <p:cNvSpPr/>
          <p:nvPr/>
        </p:nvSpPr>
        <p:spPr>
          <a:xfrm rot="1444601">
            <a:off x="13969190" y="5980586"/>
            <a:ext cx="152400" cy="19954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3A32DFD-5E25-BDA8-EB93-6A7DFA547C42}"/>
              </a:ext>
            </a:extLst>
          </p:cNvPr>
          <p:cNvSpPr/>
          <p:nvPr/>
        </p:nvSpPr>
        <p:spPr>
          <a:xfrm rot="2221607">
            <a:off x="15313760" y="6713739"/>
            <a:ext cx="152400" cy="19954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9029C24-07F0-C78B-E8C2-AD8B3D742175}"/>
              </a:ext>
            </a:extLst>
          </p:cNvPr>
          <p:cNvSpPr/>
          <p:nvPr/>
        </p:nvSpPr>
        <p:spPr>
          <a:xfrm>
            <a:off x="14783841" y="4906263"/>
            <a:ext cx="152400" cy="19954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521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453</Words>
  <Application>Microsoft Office PowerPoint</Application>
  <PresentationFormat>Custom</PresentationFormat>
  <Paragraphs>225</Paragraphs>
  <Slides>19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 Bold</vt:lpstr>
      <vt:lpstr>Arial Nova</vt:lpstr>
      <vt:lpstr>Arial</vt:lpstr>
      <vt:lpstr>Calibri</vt:lpstr>
      <vt:lpstr>Mangal Pro</vt:lpstr>
      <vt:lpstr>HK Modular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Türkçe Doğal</dc:title>
  <cp:lastModifiedBy>serinevcim1@gmail.com</cp:lastModifiedBy>
  <cp:revision>11</cp:revision>
  <dcterms:created xsi:type="dcterms:W3CDTF">2006-08-16T00:00:00Z</dcterms:created>
  <dcterms:modified xsi:type="dcterms:W3CDTF">2024-08-09T00:30:15Z</dcterms:modified>
  <dc:identifier>DAGMfnWas5Q</dc:identifier>
</cp:coreProperties>
</file>